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2"/>
  </p:notesMasterIdLst>
  <p:sldIdLst>
    <p:sldId id="283" r:id="rId4"/>
    <p:sldId id="271" r:id="rId5"/>
    <p:sldId id="265" r:id="rId6"/>
    <p:sldId id="334" r:id="rId7"/>
    <p:sldId id="337" r:id="rId8"/>
    <p:sldId id="335" r:id="rId9"/>
    <p:sldId id="338" r:id="rId10"/>
    <p:sldId id="354" r:id="rId11"/>
    <p:sldId id="339" r:id="rId12"/>
    <p:sldId id="355" r:id="rId13"/>
    <p:sldId id="340" r:id="rId14"/>
    <p:sldId id="357" r:id="rId15"/>
    <p:sldId id="356" r:id="rId16"/>
    <p:sldId id="358" r:id="rId17"/>
    <p:sldId id="342" r:id="rId18"/>
    <p:sldId id="341" r:id="rId19"/>
    <p:sldId id="343" r:id="rId20"/>
    <p:sldId id="344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CCE"/>
    <a:srgbClr val="F4BDC2"/>
    <a:srgbClr val="B6DBE4"/>
    <a:srgbClr val="02B0E1"/>
    <a:srgbClr val="FFE8D8"/>
    <a:srgbClr val="BDCCF3"/>
    <a:srgbClr val="FADEDA"/>
    <a:srgbClr val="CACEEB"/>
    <a:srgbClr val="C9C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40" y="888"/>
      </p:cViewPr>
      <p:guideLst>
        <p:guide orient="horz" pos="2155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77E8B9A1-57E5-43CE-AD62-14DE141A24C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33CA4E59-A476-4513-93E2-E87D606154E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07705" y="134906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5428" y="717381"/>
            <a:ext cx="10515600" cy="544852"/>
          </a:xfrm>
        </p:spPr>
        <p:txBody>
          <a:bodyPr>
            <a:normAutofit/>
          </a:bodyPr>
          <a:lstStyle>
            <a:lvl1pPr>
              <a:defRPr sz="32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" y="1"/>
            <a:ext cx="1638300" cy="558526"/>
            <a:chOff x="0" y="0"/>
            <a:chExt cx="2743201" cy="935207"/>
          </a:xfrm>
        </p:grpSpPr>
        <p:sp>
          <p:nvSpPr>
            <p:cNvPr id="6" name="任意多边形: 形状 5"/>
            <p:cNvSpPr/>
            <p:nvPr userDrawn="1"/>
          </p:nvSpPr>
          <p:spPr>
            <a:xfrm>
              <a:off x="0" y="0"/>
              <a:ext cx="2743201" cy="935207"/>
            </a:xfrm>
            <a:custGeom>
              <a:avLst/>
              <a:gdLst>
                <a:gd name="connsiteX0" fmla="*/ 0 w 3557511"/>
                <a:gd name="connsiteY0" fmla="*/ 0 h 1212820"/>
                <a:gd name="connsiteX1" fmla="*/ 3537584 w 3557511"/>
                <a:gd name="connsiteY1" fmla="*/ 0 h 1212820"/>
                <a:gd name="connsiteX2" fmla="*/ 3557310 w 3557511"/>
                <a:gd name="connsiteY2" fmla="*/ 65600 h 1212820"/>
                <a:gd name="connsiteX3" fmla="*/ 3310567 w 3557511"/>
                <a:gd name="connsiteY3" fmla="*/ 689714 h 1212820"/>
                <a:gd name="connsiteX4" fmla="*/ 2541310 w 3557511"/>
                <a:gd name="connsiteY4" fmla="*/ 791314 h 1212820"/>
                <a:gd name="connsiteX5" fmla="*/ 1815595 w 3557511"/>
                <a:gd name="connsiteY5" fmla="*/ 1212228 h 1212820"/>
                <a:gd name="connsiteX6" fmla="*/ 1191481 w 3557511"/>
                <a:gd name="connsiteY6" fmla="*/ 689714 h 1212820"/>
                <a:gd name="connsiteX7" fmla="*/ 262567 w 3557511"/>
                <a:gd name="connsiteY7" fmla="*/ 283314 h 1212820"/>
                <a:gd name="connsiteX8" fmla="*/ 50863 w 3557511"/>
                <a:gd name="connsiteY8" fmla="*/ 59363 h 121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7511" h="1212820">
                  <a:moveTo>
                    <a:pt x="0" y="0"/>
                  </a:moveTo>
                  <a:lnTo>
                    <a:pt x="3537584" y="0"/>
                  </a:lnTo>
                  <a:lnTo>
                    <a:pt x="3557310" y="65600"/>
                  </a:lnTo>
                  <a:cubicBezTo>
                    <a:pt x="3562148" y="242190"/>
                    <a:pt x="3479900" y="568762"/>
                    <a:pt x="3310567" y="689714"/>
                  </a:cubicBezTo>
                  <a:cubicBezTo>
                    <a:pt x="3141234" y="810666"/>
                    <a:pt x="2790472" y="704228"/>
                    <a:pt x="2541310" y="791314"/>
                  </a:cubicBezTo>
                  <a:cubicBezTo>
                    <a:pt x="2292148" y="878400"/>
                    <a:pt x="2040567" y="1229161"/>
                    <a:pt x="1815595" y="1212228"/>
                  </a:cubicBezTo>
                  <a:cubicBezTo>
                    <a:pt x="1590623" y="1195295"/>
                    <a:pt x="1450319" y="844533"/>
                    <a:pt x="1191481" y="689714"/>
                  </a:cubicBezTo>
                  <a:cubicBezTo>
                    <a:pt x="932643" y="534895"/>
                    <a:pt x="473024" y="508285"/>
                    <a:pt x="262567" y="283314"/>
                  </a:cubicBezTo>
                  <a:cubicBezTo>
                    <a:pt x="209953" y="227071"/>
                    <a:pt x="131334" y="148150"/>
                    <a:pt x="50863" y="59363"/>
                  </a:cubicBezTo>
                  <a:close/>
                </a:path>
              </a:pathLst>
            </a:custGeom>
            <a:solidFill>
              <a:srgbClr val="B6D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827341" y="1"/>
              <a:ext cx="789189" cy="287959"/>
            </a:xfrm>
            <a:custGeom>
              <a:avLst/>
              <a:gdLst>
                <a:gd name="connsiteX0" fmla="*/ 0 w 1023457"/>
                <a:gd name="connsiteY0" fmla="*/ 0 h 373439"/>
                <a:gd name="connsiteX1" fmla="*/ 1023457 w 1023457"/>
                <a:gd name="connsiteY1" fmla="*/ 0 h 373439"/>
                <a:gd name="connsiteX2" fmla="*/ 1010074 w 1023457"/>
                <a:gd name="connsiteY2" fmla="*/ 43113 h 373439"/>
                <a:gd name="connsiteX3" fmla="*/ 511728 w 1023457"/>
                <a:gd name="connsiteY3" fmla="*/ 373439 h 373439"/>
                <a:gd name="connsiteX4" fmla="*/ 13383 w 1023457"/>
                <a:gd name="connsiteY4" fmla="*/ 43113 h 37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457" h="373439">
                  <a:moveTo>
                    <a:pt x="0" y="0"/>
                  </a:moveTo>
                  <a:lnTo>
                    <a:pt x="1023457" y="0"/>
                  </a:lnTo>
                  <a:lnTo>
                    <a:pt x="1010074" y="43113"/>
                  </a:lnTo>
                  <a:cubicBezTo>
                    <a:pt x="927968" y="237232"/>
                    <a:pt x="735755" y="373439"/>
                    <a:pt x="511728" y="373439"/>
                  </a:cubicBezTo>
                  <a:cubicBezTo>
                    <a:pt x="287702" y="373439"/>
                    <a:pt x="95488" y="237232"/>
                    <a:pt x="13383" y="43113"/>
                  </a:cubicBezTo>
                  <a:close/>
                </a:path>
              </a:pathLst>
            </a:custGeom>
            <a:solidFill>
              <a:srgbClr val="FA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4E015C9A-6412-497C-844D-C1BDA8E29CB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580D2723-02C0-4C5A-98F4-3DAE8CF45FC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7"/>
          <p:cNvSpPr txBox="1"/>
          <p:nvPr/>
        </p:nvSpPr>
        <p:spPr>
          <a:xfrm>
            <a:off x="3036533" y="2633085"/>
            <a:ext cx="611826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6600" dirty="0">
                <a:solidFill>
                  <a:schemeClr val="tx1"/>
                </a:solidFill>
                <a:cs typeface="+mn-ea"/>
                <a:sym typeface="+mn-lt"/>
              </a:rPr>
              <a:t>成果</a:t>
            </a:r>
            <a:r>
              <a:rPr lang="zh-CN" altLang="en-US" sz="6600" dirty="0">
                <a:solidFill>
                  <a:srgbClr val="78BCCE"/>
                </a:solidFill>
                <a:cs typeface="+mn-ea"/>
                <a:sym typeface="+mn-lt"/>
              </a:rPr>
              <a:t>整体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概述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0" name="组合 209"/>
          <p:cNvGrpSpPr/>
          <p:nvPr/>
        </p:nvGrpSpPr>
        <p:grpSpPr>
          <a:xfrm>
            <a:off x="-1" y="-22058"/>
            <a:ext cx="12192001" cy="6903682"/>
            <a:chOff x="-1" y="-22058"/>
            <a:chExt cx="12192001" cy="6903682"/>
          </a:xfrm>
        </p:grpSpPr>
        <p:grpSp>
          <p:nvGrpSpPr>
            <p:cNvPr id="2" name="组合 1"/>
            <p:cNvGrpSpPr/>
            <p:nvPr/>
          </p:nvGrpSpPr>
          <p:grpSpPr>
            <a:xfrm>
              <a:off x="-1" y="-22058"/>
              <a:ext cx="7315480" cy="3884931"/>
              <a:chOff x="0" y="-22057"/>
              <a:chExt cx="5675288" cy="3013897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1" y="-22057"/>
                <a:ext cx="3557737" cy="1809824"/>
              </a:xfrm>
              <a:custGeom>
                <a:avLst/>
                <a:gdLst>
                  <a:gd name="connsiteX0" fmla="*/ 0 w 3557737"/>
                  <a:gd name="connsiteY0" fmla="*/ 0 h 1809824"/>
                  <a:gd name="connsiteX1" fmla="*/ 3557737 w 3557737"/>
                  <a:gd name="connsiteY1" fmla="*/ 0 h 1809824"/>
                  <a:gd name="connsiteX2" fmla="*/ 3529580 w 3557737"/>
                  <a:gd name="connsiteY2" fmla="*/ 29541 h 1809824"/>
                  <a:gd name="connsiteX3" fmla="*/ 2409371 w 3557737"/>
                  <a:gd name="connsiteY3" fmla="*/ 1067086 h 1809824"/>
                  <a:gd name="connsiteX4" fmla="*/ 1553029 w 3557737"/>
                  <a:gd name="connsiteY4" fmla="*/ 1038057 h 1809824"/>
                  <a:gd name="connsiteX5" fmla="*/ 595086 w 3557737"/>
                  <a:gd name="connsiteY5" fmla="*/ 1807314 h 1809824"/>
                  <a:gd name="connsiteX6" fmla="*/ 75888 w 3557737"/>
                  <a:gd name="connsiteY6" fmla="*/ 1683022 h 1809824"/>
                  <a:gd name="connsiteX7" fmla="*/ 0 w 3557737"/>
                  <a:gd name="connsiteY7" fmla="*/ 1647555 h 180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57737" h="1809824">
                    <a:moveTo>
                      <a:pt x="0" y="0"/>
                    </a:moveTo>
                    <a:lnTo>
                      <a:pt x="3557737" y="0"/>
                    </a:lnTo>
                    <a:lnTo>
                      <a:pt x="3529580" y="29541"/>
                    </a:lnTo>
                    <a:cubicBezTo>
                      <a:pt x="3189514" y="386275"/>
                      <a:pt x="2690585" y="905615"/>
                      <a:pt x="2409371" y="1067086"/>
                    </a:cubicBezTo>
                    <a:cubicBezTo>
                      <a:pt x="2034419" y="1282381"/>
                      <a:pt x="1855410" y="914686"/>
                      <a:pt x="1553029" y="1038057"/>
                    </a:cubicBezTo>
                    <a:cubicBezTo>
                      <a:pt x="1250648" y="1161428"/>
                      <a:pt x="972457" y="1766190"/>
                      <a:pt x="595086" y="1807314"/>
                    </a:cubicBezTo>
                    <a:cubicBezTo>
                      <a:pt x="453572" y="1822736"/>
                      <a:pt x="266474" y="1765359"/>
                      <a:pt x="75888" y="1683022"/>
                    </a:cubicBezTo>
                    <a:lnTo>
                      <a:pt x="0" y="1647555"/>
                    </a:lnTo>
                    <a:close/>
                  </a:path>
                </a:pathLst>
              </a:custGeom>
              <a:solidFill>
                <a:srgbClr val="C9CD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2117777" y="-22057"/>
                <a:ext cx="3557511" cy="1212820"/>
              </a:xfrm>
              <a:custGeom>
                <a:avLst/>
                <a:gdLst>
                  <a:gd name="connsiteX0" fmla="*/ 0 w 3557511"/>
                  <a:gd name="connsiteY0" fmla="*/ 0 h 1212820"/>
                  <a:gd name="connsiteX1" fmla="*/ 3537584 w 3557511"/>
                  <a:gd name="connsiteY1" fmla="*/ 0 h 1212820"/>
                  <a:gd name="connsiteX2" fmla="*/ 3557310 w 3557511"/>
                  <a:gd name="connsiteY2" fmla="*/ 65600 h 1212820"/>
                  <a:gd name="connsiteX3" fmla="*/ 3310567 w 3557511"/>
                  <a:gd name="connsiteY3" fmla="*/ 689714 h 1212820"/>
                  <a:gd name="connsiteX4" fmla="*/ 2541310 w 3557511"/>
                  <a:gd name="connsiteY4" fmla="*/ 791314 h 1212820"/>
                  <a:gd name="connsiteX5" fmla="*/ 1815595 w 3557511"/>
                  <a:gd name="connsiteY5" fmla="*/ 1212228 h 1212820"/>
                  <a:gd name="connsiteX6" fmla="*/ 1191481 w 3557511"/>
                  <a:gd name="connsiteY6" fmla="*/ 689714 h 1212820"/>
                  <a:gd name="connsiteX7" fmla="*/ 262567 w 3557511"/>
                  <a:gd name="connsiteY7" fmla="*/ 283314 h 1212820"/>
                  <a:gd name="connsiteX8" fmla="*/ 50863 w 3557511"/>
                  <a:gd name="connsiteY8" fmla="*/ 59363 h 121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7511" h="1212820">
                    <a:moveTo>
                      <a:pt x="0" y="0"/>
                    </a:moveTo>
                    <a:lnTo>
                      <a:pt x="3537584" y="0"/>
                    </a:lnTo>
                    <a:lnTo>
                      <a:pt x="3557310" y="65600"/>
                    </a:lnTo>
                    <a:cubicBezTo>
                      <a:pt x="3562148" y="242190"/>
                      <a:pt x="3479900" y="568762"/>
                      <a:pt x="3310567" y="689714"/>
                    </a:cubicBezTo>
                    <a:cubicBezTo>
                      <a:pt x="3141234" y="810666"/>
                      <a:pt x="2790472" y="704228"/>
                      <a:pt x="2541310" y="791314"/>
                    </a:cubicBezTo>
                    <a:cubicBezTo>
                      <a:pt x="2292148" y="878400"/>
                      <a:pt x="2040567" y="1229161"/>
                      <a:pt x="1815595" y="1212228"/>
                    </a:cubicBezTo>
                    <a:cubicBezTo>
                      <a:pt x="1590623" y="1195295"/>
                      <a:pt x="1450319" y="844533"/>
                      <a:pt x="1191481" y="689714"/>
                    </a:cubicBezTo>
                    <a:cubicBezTo>
                      <a:pt x="932643" y="534895"/>
                      <a:pt x="473024" y="508285"/>
                      <a:pt x="262567" y="283314"/>
                    </a:cubicBezTo>
                    <a:cubicBezTo>
                      <a:pt x="209953" y="227071"/>
                      <a:pt x="131334" y="148150"/>
                      <a:pt x="50863" y="59363"/>
                    </a:cubicBezTo>
                    <a:close/>
                  </a:path>
                </a:pathLst>
              </a:custGeom>
              <a:solidFill>
                <a:srgbClr val="B6D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12777" y="1285758"/>
                <a:ext cx="493687" cy="493687"/>
              </a:xfrm>
              <a:prstGeom prst="ellipse">
                <a:avLst/>
              </a:prstGeom>
              <a:solidFill>
                <a:srgbClr val="B6D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2759621" y="-22056"/>
                <a:ext cx="1023457" cy="373439"/>
              </a:xfrm>
              <a:custGeom>
                <a:avLst/>
                <a:gdLst>
                  <a:gd name="connsiteX0" fmla="*/ 0 w 1023457"/>
                  <a:gd name="connsiteY0" fmla="*/ 0 h 373439"/>
                  <a:gd name="connsiteX1" fmla="*/ 1023457 w 1023457"/>
                  <a:gd name="connsiteY1" fmla="*/ 0 h 373439"/>
                  <a:gd name="connsiteX2" fmla="*/ 1010074 w 1023457"/>
                  <a:gd name="connsiteY2" fmla="*/ 43113 h 373439"/>
                  <a:gd name="connsiteX3" fmla="*/ 511728 w 1023457"/>
                  <a:gd name="connsiteY3" fmla="*/ 373439 h 373439"/>
                  <a:gd name="connsiteX4" fmla="*/ 13383 w 1023457"/>
                  <a:gd name="connsiteY4" fmla="*/ 43113 h 3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3457" h="373439">
                    <a:moveTo>
                      <a:pt x="0" y="0"/>
                    </a:moveTo>
                    <a:lnTo>
                      <a:pt x="1023457" y="0"/>
                    </a:lnTo>
                    <a:lnTo>
                      <a:pt x="1010074" y="43113"/>
                    </a:lnTo>
                    <a:cubicBezTo>
                      <a:pt x="927968" y="237232"/>
                      <a:pt x="735755" y="373439"/>
                      <a:pt x="511728" y="373439"/>
                    </a:cubicBezTo>
                    <a:cubicBezTo>
                      <a:pt x="287702" y="373439"/>
                      <a:pt x="95488" y="237232"/>
                      <a:pt x="13383" y="43113"/>
                    </a:cubicBezTo>
                    <a:close/>
                  </a:path>
                </a:pathLst>
              </a:custGeom>
              <a:solidFill>
                <a:srgbClr val="FAD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加号 7"/>
              <p:cNvSpPr/>
              <p:nvPr/>
            </p:nvSpPr>
            <p:spPr>
              <a:xfrm>
                <a:off x="764213" y="2598057"/>
                <a:ext cx="393783" cy="393783"/>
              </a:xfrm>
              <a:prstGeom prst="mathPlus">
                <a:avLst/>
              </a:prstGeom>
              <a:solidFill>
                <a:srgbClr val="FFE8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" name="圆: 空心 8"/>
              <p:cNvSpPr/>
              <p:nvPr/>
            </p:nvSpPr>
            <p:spPr>
              <a:xfrm>
                <a:off x="849755" y="512934"/>
                <a:ext cx="308241" cy="308241"/>
              </a:xfrm>
              <a:prstGeom prst="donut">
                <a:avLst>
                  <a:gd name="adj" fmla="val 9431"/>
                </a:avLst>
              </a:prstGeom>
              <a:solidFill>
                <a:srgbClr val="FFE8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31104" y="351382"/>
                <a:ext cx="119026" cy="1190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0" y="383006"/>
                <a:ext cx="594014" cy="2215051"/>
              </a:xfrm>
              <a:custGeom>
                <a:avLst/>
                <a:gdLst>
                  <a:gd name="connsiteX0" fmla="*/ 0 w 926410"/>
                  <a:gd name="connsiteY0" fmla="*/ 0 h 3454545"/>
                  <a:gd name="connsiteX1" fmla="*/ 38024 w 926410"/>
                  <a:gd name="connsiteY1" fmla="*/ 29881 h 3454545"/>
                  <a:gd name="connsiteX2" fmla="*/ 351615 w 926410"/>
                  <a:gd name="connsiteY2" fmla="*/ 295538 h 3454545"/>
                  <a:gd name="connsiteX3" fmla="*/ 924022 w 926410"/>
                  <a:gd name="connsiteY3" fmla="*/ 865224 h 3454545"/>
                  <a:gd name="connsiteX4" fmla="*/ 561165 w 926410"/>
                  <a:gd name="connsiteY4" fmla="*/ 1895738 h 3454545"/>
                  <a:gd name="connsiteX5" fmla="*/ 691794 w 926410"/>
                  <a:gd name="connsiteY5" fmla="*/ 2723053 h 3454545"/>
                  <a:gd name="connsiteX6" fmla="*/ 6192 w 926410"/>
                  <a:gd name="connsiteY6" fmla="*/ 3449433 h 3454545"/>
                  <a:gd name="connsiteX7" fmla="*/ 0 w 926410"/>
                  <a:gd name="connsiteY7" fmla="*/ 3454545 h 345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6410" h="3454545">
                    <a:moveTo>
                      <a:pt x="0" y="0"/>
                    </a:moveTo>
                    <a:lnTo>
                      <a:pt x="38024" y="29881"/>
                    </a:lnTo>
                    <a:cubicBezTo>
                      <a:pt x="153744" y="129205"/>
                      <a:pt x="268626" y="246241"/>
                      <a:pt x="351615" y="295538"/>
                    </a:cubicBezTo>
                    <a:cubicBezTo>
                      <a:pt x="572920" y="426998"/>
                      <a:pt x="889097" y="598524"/>
                      <a:pt x="924022" y="865224"/>
                    </a:cubicBezTo>
                    <a:cubicBezTo>
                      <a:pt x="958947" y="1131924"/>
                      <a:pt x="599870" y="1586100"/>
                      <a:pt x="561165" y="1895738"/>
                    </a:cubicBezTo>
                    <a:cubicBezTo>
                      <a:pt x="522460" y="2205376"/>
                      <a:pt x="795813" y="2454539"/>
                      <a:pt x="691794" y="2723053"/>
                    </a:cubicBezTo>
                    <a:cubicBezTo>
                      <a:pt x="600777" y="2958003"/>
                      <a:pt x="200463" y="3289261"/>
                      <a:pt x="6192" y="3449433"/>
                    </a:cubicBezTo>
                    <a:lnTo>
                      <a:pt x="0" y="3454545"/>
                    </a:lnTo>
                    <a:close/>
                  </a:path>
                </a:pathLst>
              </a:custGeom>
              <a:solidFill>
                <a:srgbClr val="FAD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8" name="任意多边形: 形状 107"/>
            <p:cNvSpPr/>
            <p:nvPr/>
          </p:nvSpPr>
          <p:spPr>
            <a:xfrm rot="16200000">
              <a:off x="-788658" y="4459785"/>
              <a:ext cx="3210496" cy="1633182"/>
            </a:xfrm>
            <a:custGeom>
              <a:avLst/>
              <a:gdLst>
                <a:gd name="connsiteX0" fmla="*/ 0 w 3557737"/>
                <a:gd name="connsiteY0" fmla="*/ 0 h 1809824"/>
                <a:gd name="connsiteX1" fmla="*/ 3557737 w 3557737"/>
                <a:gd name="connsiteY1" fmla="*/ 0 h 1809824"/>
                <a:gd name="connsiteX2" fmla="*/ 3529580 w 3557737"/>
                <a:gd name="connsiteY2" fmla="*/ 29541 h 1809824"/>
                <a:gd name="connsiteX3" fmla="*/ 2409371 w 3557737"/>
                <a:gd name="connsiteY3" fmla="*/ 1067086 h 1809824"/>
                <a:gd name="connsiteX4" fmla="*/ 1553029 w 3557737"/>
                <a:gd name="connsiteY4" fmla="*/ 1038057 h 1809824"/>
                <a:gd name="connsiteX5" fmla="*/ 595086 w 3557737"/>
                <a:gd name="connsiteY5" fmla="*/ 1807314 h 1809824"/>
                <a:gd name="connsiteX6" fmla="*/ 75888 w 3557737"/>
                <a:gd name="connsiteY6" fmla="*/ 1683022 h 1809824"/>
                <a:gd name="connsiteX7" fmla="*/ 0 w 3557737"/>
                <a:gd name="connsiteY7" fmla="*/ 1647555 h 180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7737" h="1809824">
                  <a:moveTo>
                    <a:pt x="0" y="0"/>
                  </a:moveTo>
                  <a:lnTo>
                    <a:pt x="3557737" y="0"/>
                  </a:lnTo>
                  <a:lnTo>
                    <a:pt x="3529580" y="29541"/>
                  </a:lnTo>
                  <a:cubicBezTo>
                    <a:pt x="3189514" y="386275"/>
                    <a:pt x="2690585" y="905615"/>
                    <a:pt x="2409371" y="1067086"/>
                  </a:cubicBezTo>
                  <a:cubicBezTo>
                    <a:pt x="2034419" y="1282381"/>
                    <a:pt x="1855410" y="914686"/>
                    <a:pt x="1553029" y="1038057"/>
                  </a:cubicBezTo>
                  <a:cubicBezTo>
                    <a:pt x="1250648" y="1161428"/>
                    <a:pt x="972457" y="1766190"/>
                    <a:pt x="595086" y="1807314"/>
                  </a:cubicBezTo>
                  <a:cubicBezTo>
                    <a:pt x="453572" y="1822736"/>
                    <a:pt x="266474" y="1765359"/>
                    <a:pt x="75888" y="1683022"/>
                  </a:cubicBezTo>
                  <a:lnTo>
                    <a:pt x="0" y="1647555"/>
                  </a:lnTo>
                  <a:close/>
                </a:path>
              </a:pathLst>
            </a:custGeom>
            <a:solidFill>
              <a:srgbClr val="B6D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693680" y="4646849"/>
              <a:ext cx="4498320" cy="2217239"/>
              <a:chOff x="5864440" y="3745211"/>
              <a:chExt cx="6327560" cy="3118878"/>
            </a:xfrm>
          </p:grpSpPr>
          <p:sp>
            <p:nvSpPr>
              <p:cNvPr id="110" name="任意多边形: 形状 109"/>
              <p:cNvSpPr/>
              <p:nvPr/>
            </p:nvSpPr>
            <p:spPr>
              <a:xfrm>
                <a:off x="7768103" y="3745211"/>
                <a:ext cx="4423897" cy="3118878"/>
              </a:xfrm>
              <a:custGeom>
                <a:avLst/>
                <a:gdLst>
                  <a:gd name="connsiteX0" fmla="*/ 4423897 w 4423897"/>
                  <a:gd name="connsiteY0" fmla="*/ 0 h 3118878"/>
                  <a:gd name="connsiteX1" fmla="*/ 4423897 w 4423897"/>
                  <a:gd name="connsiteY1" fmla="*/ 3118878 h 3118878"/>
                  <a:gd name="connsiteX2" fmla="*/ 69222 w 4423897"/>
                  <a:gd name="connsiteY2" fmla="*/ 3118878 h 3118878"/>
                  <a:gd name="connsiteX3" fmla="*/ 46933 w 4423897"/>
                  <a:gd name="connsiteY3" fmla="*/ 3091340 h 3118878"/>
                  <a:gd name="connsiteX4" fmla="*/ 11555 w 4423897"/>
                  <a:gd name="connsiteY4" fmla="*/ 2905375 h 3118878"/>
                  <a:gd name="connsiteX5" fmla="*/ 476011 w 4423897"/>
                  <a:gd name="connsiteY5" fmla="*/ 2310289 h 3118878"/>
                  <a:gd name="connsiteX6" fmla="*/ 2420926 w 4423897"/>
                  <a:gd name="connsiteY6" fmla="*/ 2063546 h 3118878"/>
                  <a:gd name="connsiteX7" fmla="*/ 3480468 w 4423897"/>
                  <a:gd name="connsiteY7" fmla="*/ 263775 h 3118878"/>
                  <a:gd name="connsiteX8" fmla="*/ 4384890 w 4423897"/>
                  <a:gd name="connsiteY8" fmla="*/ 704 h 3118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3897" h="3118878">
                    <a:moveTo>
                      <a:pt x="4423897" y="0"/>
                    </a:moveTo>
                    <a:lnTo>
                      <a:pt x="4423897" y="3118878"/>
                    </a:lnTo>
                    <a:lnTo>
                      <a:pt x="69222" y="3118878"/>
                    </a:lnTo>
                    <a:lnTo>
                      <a:pt x="46933" y="3091340"/>
                    </a:lnTo>
                    <a:cubicBezTo>
                      <a:pt x="10345" y="3040842"/>
                      <a:pt x="-16265" y="2981575"/>
                      <a:pt x="11555" y="2905375"/>
                    </a:cubicBezTo>
                    <a:cubicBezTo>
                      <a:pt x="67193" y="2752975"/>
                      <a:pt x="74449" y="2450594"/>
                      <a:pt x="476011" y="2310289"/>
                    </a:cubicBezTo>
                    <a:cubicBezTo>
                      <a:pt x="877573" y="2169984"/>
                      <a:pt x="1920183" y="2404632"/>
                      <a:pt x="2420926" y="2063546"/>
                    </a:cubicBezTo>
                    <a:cubicBezTo>
                      <a:pt x="2921669" y="1722460"/>
                      <a:pt x="3013592" y="592765"/>
                      <a:pt x="3480468" y="263775"/>
                    </a:cubicBezTo>
                    <a:cubicBezTo>
                      <a:pt x="3713906" y="99280"/>
                      <a:pt x="4054992" y="20661"/>
                      <a:pt x="4384890" y="704"/>
                    </a:cubicBezTo>
                    <a:close/>
                  </a:path>
                </a:pathLst>
              </a:custGeom>
              <a:solidFill>
                <a:srgbClr val="FAD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6110763" y="5950858"/>
                <a:ext cx="2297312" cy="907142"/>
              </a:xfrm>
              <a:custGeom>
                <a:avLst/>
                <a:gdLst>
                  <a:gd name="connsiteX0" fmla="*/ 1148656 w 2297312"/>
                  <a:gd name="connsiteY0" fmla="*/ 0 h 907142"/>
                  <a:gd name="connsiteX1" fmla="*/ 2288439 w 2297312"/>
                  <a:gd name="connsiteY1" fmla="*/ 828624 h 907142"/>
                  <a:gd name="connsiteX2" fmla="*/ 2297312 w 2297312"/>
                  <a:gd name="connsiteY2" fmla="*/ 907142 h 907142"/>
                  <a:gd name="connsiteX3" fmla="*/ 0 w 2297312"/>
                  <a:gd name="connsiteY3" fmla="*/ 907142 h 907142"/>
                  <a:gd name="connsiteX4" fmla="*/ 8874 w 2297312"/>
                  <a:gd name="connsiteY4" fmla="*/ 828624 h 907142"/>
                  <a:gd name="connsiteX5" fmla="*/ 1148656 w 2297312"/>
                  <a:gd name="connsiteY5" fmla="*/ 0 h 907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312" h="907142">
                    <a:moveTo>
                      <a:pt x="1148656" y="0"/>
                    </a:moveTo>
                    <a:cubicBezTo>
                      <a:pt x="1710878" y="0"/>
                      <a:pt x="2179954" y="355730"/>
                      <a:pt x="2288439" y="828624"/>
                    </a:cubicBezTo>
                    <a:lnTo>
                      <a:pt x="2297312" y="907142"/>
                    </a:lnTo>
                    <a:lnTo>
                      <a:pt x="0" y="907142"/>
                    </a:lnTo>
                    <a:lnTo>
                      <a:pt x="8874" y="828624"/>
                    </a:lnTo>
                    <a:cubicBezTo>
                      <a:pt x="117358" y="355730"/>
                      <a:pt x="586435" y="0"/>
                      <a:pt x="1148656" y="0"/>
                    </a:cubicBezTo>
                    <a:close/>
                  </a:path>
                </a:pathLst>
              </a:custGeom>
              <a:solidFill>
                <a:srgbClr val="FFE8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6802552" y="6473906"/>
                <a:ext cx="913732" cy="384094"/>
              </a:xfrm>
              <a:custGeom>
                <a:avLst/>
                <a:gdLst>
                  <a:gd name="connsiteX0" fmla="*/ 456866 w 913732"/>
                  <a:gd name="connsiteY0" fmla="*/ 0 h 384094"/>
                  <a:gd name="connsiteX1" fmla="*/ 907336 w 913732"/>
                  <a:gd name="connsiteY1" fmla="*/ 327492 h 384094"/>
                  <a:gd name="connsiteX2" fmla="*/ 913732 w 913732"/>
                  <a:gd name="connsiteY2" fmla="*/ 384094 h 384094"/>
                  <a:gd name="connsiteX3" fmla="*/ 0 w 913732"/>
                  <a:gd name="connsiteY3" fmla="*/ 384094 h 384094"/>
                  <a:gd name="connsiteX4" fmla="*/ 6397 w 913732"/>
                  <a:gd name="connsiteY4" fmla="*/ 327492 h 384094"/>
                  <a:gd name="connsiteX5" fmla="*/ 456866 w 913732"/>
                  <a:gd name="connsiteY5" fmla="*/ 0 h 38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3732" h="384094">
                    <a:moveTo>
                      <a:pt x="456866" y="0"/>
                    </a:moveTo>
                    <a:cubicBezTo>
                      <a:pt x="679070" y="0"/>
                      <a:pt x="864460" y="140593"/>
                      <a:pt x="907336" y="327492"/>
                    </a:cubicBezTo>
                    <a:lnTo>
                      <a:pt x="913732" y="384094"/>
                    </a:lnTo>
                    <a:lnTo>
                      <a:pt x="0" y="384094"/>
                    </a:lnTo>
                    <a:lnTo>
                      <a:pt x="6397" y="327492"/>
                    </a:lnTo>
                    <a:cubicBezTo>
                      <a:pt x="49273" y="140593"/>
                      <a:pt x="234663" y="0"/>
                      <a:pt x="4568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3" name="圆: 空心 112"/>
              <p:cNvSpPr/>
              <p:nvPr/>
            </p:nvSpPr>
            <p:spPr>
              <a:xfrm>
                <a:off x="5864440" y="5583740"/>
                <a:ext cx="625338" cy="625338"/>
              </a:xfrm>
              <a:prstGeom prst="donut">
                <a:avLst>
                  <a:gd name="adj" fmla="val 17446"/>
                </a:avLst>
              </a:prstGeom>
              <a:solidFill>
                <a:srgbClr val="B6D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7116469" y="5357702"/>
                <a:ext cx="327401" cy="327401"/>
              </a:xfrm>
              <a:prstGeom prst="ellipse">
                <a:avLst/>
              </a:prstGeom>
              <a:solidFill>
                <a:srgbClr val="B6D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9846465" y="5231530"/>
                <a:ext cx="907144" cy="907144"/>
              </a:xfrm>
              <a:prstGeom prst="ellipse">
                <a:avLst/>
              </a:prstGeom>
              <a:solidFill>
                <a:srgbClr val="BDC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>
                <a:off x="11495075" y="4361965"/>
                <a:ext cx="342964" cy="3429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 flipH="1">
              <a:off x="9345194" y="500071"/>
              <a:ext cx="2358687" cy="1345199"/>
              <a:chOff x="455977" y="4312919"/>
              <a:chExt cx="3597864" cy="2051923"/>
            </a:xfrm>
          </p:grpSpPr>
          <p:grpSp>
            <p:nvGrpSpPr>
              <p:cNvPr id="122" name="组合 121"/>
              <p:cNvGrpSpPr/>
              <p:nvPr/>
            </p:nvGrpSpPr>
            <p:grpSpPr>
              <a:xfrm rot="5400000">
                <a:off x="801558" y="5089577"/>
                <a:ext cx="929684" cy="1620846"/>
                <a:chOff x="7719218" y="-2781300"/>
                <a:chExt cx="929684" cy="1620846"/>
              </a:xfrm>
              <a:solidFill>
                <a:srgbClr val="C9CDE9"/>
              </a:solidFill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7719218" y="-2781300"/>
                  <a:ext cx="45730" cy="1620846"/>
                  <a:chOff x="7719218" y="-2781300"/>
                  <a:chExt cx="45730" cy="1620846"/>
                </a:xfrm>
                <a:grpFill/>
              </p:grpSpPr>
              <p:sp>
                <p:nvSpPr>
                  <p:cNvPr id="197" name="椭圆 196"/>
                  <p:cNvSpPr/>
                  <p:nvPr/>
                </p:nvSpPr>
                <p:spPr>
                  <a:xfrm>
                    <a:off x="7719229" y="-278130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8" name="椭圆 197"/>
                  <p:cNvSpPr/>
                  <p:nvPr/>
                </p:nvSpPr>
                <p:spPr>
                  <a:xfrm>
                    <a:off x="7719229" y="-265003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9" name="椭圆 198"/>
                  <p:cNvSpPr/>
                  <p:nvPr/>
                </p:nvSpPr>
                <p:spPr>
                  <a:xfrm>
                    <a:off x="7719228" y="-2518778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0" name="椭圆 199"/>
                  <p:cNvSpPr/>
                  <p:nvPr/>
                </p:nvSpPr>
                <p:spPr>
                  <a:xfrm>
                    <a:off x="7719227" y="-2387517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1" name="椭圆 200"/>
                  <p:cNvSpPr/>
                  <p:nvPr/>
                </p:nvSpPr>
                <p:spPr>
                  <a:xfrm>
                    <a:off x="7719226" y="-225625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2" name="椭圆 201"/>
                  <p:cNvSpPr/>
                  <p:nvPr/>
                </p:nvSpPr>
                <p:spPr>
                  <a:xfrm>
                    <a:off x="7719225" y="-2124995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3" name="椭圆 202"/>
                  <p:cNvSpPr/>
                  <p:nvPr/>
                </p:nvSpPr>
                <p:spPr>
                  <a:xfrm>
                    <a:off x="7719224" y="-199373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4" name="椭圆 203"/>
                  <p:cNvSpPr/>
                  <p:nvPr/>
                </p:nvSpPr>
                <p:spPr>
                  <a:xfrm>
                    <a:off x="7719223" y="-18624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5" name="椭圆 204"/>
                  <p:cNvSpPr/>
                  <p:nvPr/>
                </p:nvSpPr>
                <p:spPr>
                  <a:xfrm>
                    <a:off x="7719222" y="-1731212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6" name="椭圆 205"/>
                  <p:cNvSpPr/>
                  <p:nvPr/>
                </p:nvSpPr>
                <p:spPr>
                  <a:xfrm>
                    <a:off x="7719221" y="-1599951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7" name="椭圆 206"/>
                  <p:cNvSpPr/>
                  <p:nvPr/>
                </p:nvSpPr>
                <p:spPr>
                  <a:xfrm>
                    <a:off x="7719220" y="-146869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8" name="椭圆 207"/>
                  <p:cNvSpPr/>
                  <p:nvPr/>
                </p:nvSpPr>
                <p:spPr>
                  <a:xfrm>
                    <a:off x="7719219" y="-133742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9" name="椭圆 208"/>
                  <p:cNvSpPr/>
                  <p:nvPr/>
                </p:nvSpPr>
                <p:spPr>
                  <a:xfrm>
                    <a:off x="7719218" y="-12061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27" name="组合 126"/>
                <p:cNvGrpSpPr/>
                <p:nvPr/>
              </p:nvGrpSpPr>
              <p:grpSpPr>
                <a:xfrm>
                  <a:off x="7896009" y="-2781300"/>
                  <a:ext cx="45730" cy="1620846"/>
                  <a:chOff x="7719218" y="-2781300"/>
                  <a:chExt cx="45730" cy="1620846"/>
                </a:xfrm>
                <a:grpFill/>
              </p:grpSpPr>
              <p:sp>
                <p:nvSpPr>
                  <p:cNvPr id="184" name="椭圆 183"/>
                  <p:cNvSpPr/>
                  <p:nvPr/>
                </p:nvSpPr>
                <p:spPr>
                  <a:xfrm>
                    <a:off x="7719229" y="-278130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5" name="椭圆 184"/>
                  <p:cNvSpPr/>
                  <p:nvPr/>
                </p:nvSpPr>
                <p:spPr>
                  <a:xfrm>
                    <a:off x="7719229" y="-265003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6" name="椭圆 185"/>
                  <p:cNvSpPr/>
                  <p:nvPr/>
                </p:nvSpPr>
                <p:spPr>
                  <a:xfrm>
                    <a:off x="7719228" y="-2518778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7" name="椭圆 186"/>
                  <p:cNvSpPr/>
                  <p:nvPr/>
                </p:nvSpPr>
                <p:spPr>
                  <a:xfrm>
                    <a:off x="7719227" y="-2387517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8" name="椭圆 187"/>
                  <p:cNvSpPr/>
                  <p:nvPr/>
                </p:nvSpPr>
                <p:spPr>
                  <a:xfrm>
                    <a:off x="7719226" y="-225625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9" name="椭圆 188"/>
                  <p:cNvSpPr/>
                  <p:nvPr/>
                </p:nvSpPr>
                <p:spPr>
                  <a:xfrm>
                    <a:off x="7719225" y="-2124995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0" name="椭圆 189"/>
                  <p:cNvSpPr/>
                  <p:nvPr/>
                </p:nvSpPr>
                <p:spPr>
                  <a:xfrm>
                    <a:off x="7719224" y="-199373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1" name="椭圆 190"/>
                  <p:cNvSpPr/>
                  <p:nvPr/>
                </p:nvSpPr>
                <p:spPr>
                  <a:xfrm>
                    <a:off x="7719223" y="-18624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2" name="椭圆 191"/>
                  <p:cNvSpPr/>
                  <p:nvPr/>
                </p:nvSpPr>
                <p:spPr>
                  <a:xfrm>
                    <a:off x="7719222" y="-1731212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3" name="椭圆 192"/>
                  <p:cNvSpPr/>
                  <p:nvPr/>
                </p:nvSpPr>
                <p:spPr>
                  <a:xfrm>
                    <a:off x="7719221" y="-1599951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4" name="椭圆 193"/>
                  <p:cNvSpPr/>
                  <p:nvPr/>
                </p:nvSpPr>
                <p:spPr>
                  <a:xfrm>
                    <a:off x="7719220" y="-146869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5" name="椭圆 194"/>
                  <p:cNvSpPr/>
                  <p:nvPr/>
                </p:nvSpPr>
                <p:spPr>
                  <a:xfrm>
                    <a:off x="7719219" y="-133742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6" name="椭圆 195"/>
                  <p:cNvSpPr/>
                  <p:nvPr/>
                </p:nvSpPr>
                <p:spPr>
                  <a:xfrm>
                    <a:off x="7719218" y="-12061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28" name="组合 127"/>
                <p:cNvGrpSpPr/>
                <p:nvPr/>
              </p:nvGrpSpPr>
              <p:grpSpPr>
                <a:xfrm>
                  <a:off x="8072800" y="-2781300"/>
                  <a:ext cx="45730" cy="1620846"/>
                  <a:chOff x="7719218" y="-2781300"/>
                  <a:chExt cx="45730" cy="1620846"/>
                </a:xfrm>
                <a:grpFill/>
              </p:grpSpPr>
              <p:sp>
                <p:nvSpPr>
                  <p:cNvPr id="171" name="椭圆 170"/>
                  <p:cNvSpPr/>
                  <p:nvPr/>
                </p:nvSpPr>
                <p:spPr>
                  <a:xfrm>
                    <a:off x="7719229" y="-278130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2" name="椭圆 171"/>
                  <p:cNvSpPr/>
                  <p:nvPr/>
                </p:nvSpPr>
                <p:spPr>
                  <a:xfrm>
                    <a:off x="7719229" y="-265003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3" name="椭圆 172"/>
                  <p:cNvSpPr/>
                  <p:nvPr/>
                </p:nvSpPr>
                <p:spPr>
                  <a:xfrm>
                    <a:off x="7719228" y="-2518778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4" name="椭圆 173"/>
                  <p:cNvSpPr/>
                  <p:nvPr/>
                </p:nvSpPr>
                <p:spPr>
                  <a:xfrm>
                    <a:off x="7719227" y="-2387517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5" name="椭圆 174"/>
                  <p:cNvSpPr/>
                  <p:nvPr/>
                </p:nvSpPr>
                <p:spPr>
                  <a:xfrm>
                    <a:off x="7719226" y="-225625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7719225" y="-2124995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7" name="椭圆 176"/>
                  <p:cNvSpPr/>
                  <p:nvPr/>
                </p:nvSpPr>
                <p:spPr>
                  <a:xfrm>
                    <a:off x="7719224" y="-199373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8" name="椭圆 177"/>
                  <p:cNvSpPr/>
                  <p:nvPr/>
                </p:nvSpPr>
                <p:spPr>
                  <a:xfrm>
                    <a:off x="7719223" y="-18624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9" name="椭圆 178"/>
                  <p:cNvSpPr/>
                  <p:nvPr/>
                </p:nvSpPr>
                <p:spPr>
                  <a:xfrm>
                    <a:off x="7719222" y="-1731212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0" name="椭圆 179"/>
                  <p:cNvSpPr/>
                  <p:nvPr/>
                </p:nvSpPr>
                <p:spPr>
                  <a:xfrm>
                    <a:off x="7719221" y="-1599951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1" name="椭圆 180"/>
                  <p:cNvSpPr/>
                  <p:nvPr/>
                </p:nvSpPr>
                <p:spPr>
                  <a:xfrm>
                    <a:off x="7719220" y="-146869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>
                  <a:xfrm>
                    <a:off x="7719219" y="-133742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3" name="椭圆 182"/>
                  <p:cNvSpPr/>
                  <p:nvPr/>
                </p:nvSpPr>
                <p:spPr>
                  <a:xfrm>
                    <a:off x="7719218" y="-12061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29" name="组合 128"/>
                <p:cNvGrpSpPr/>
                <p:nvPr/>
              </p:nvGrpSpPr>
              <p:grpSpPr>
                <a:xfrm>
                  <a:off x="8249591" y="-2781300"/>
                  <a:ext cx="45730" cy="1620846"/>
                  <a:chOff x="7719218" y="-2781300"/>
                  <a:chExt cx="45730" cy="1620846"/>
                </a:xfrm>
                <a:grpFill/>
              </p:grpSpPr>
              <p:sp>
                <p:nvSpPr>
                  <p:cNvPr id="158" name="椭圆 157"/>
                  <p:cNvSpPr/>
                  <p:nvPr/>
                </p:nvSpPr>
                <p:spPr>
                  <a:xfrm>
                    <a:off x="7719229" y="-278130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9" name="椭圆 158"/>
                  <p:cNvSpPr/>
                  <p:nvPr/>
                </p:nvSpPr>
                <p:spPr>
                  <a:xfrm>
                    <a:off x="7719229" y="-265003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0" name="椭圆 159"/>
                  <p:cNvSpPr/>
                  <p:nvPr/>
                </p:nvSpPr>
                <p:spPr>
                  <a:xfrm>
                    <a:off x="7719228" y="-2518778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1" name="椭圆 160"/>
                  <p:cNvSpPr/>
                  <p:nvPr/>
                </p:nvSpPr>
                <p:spPr>
                  <a:xfrm>
                    <a:off x="7719227" y="-2387517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2" name="椭圆 161"/>
                  <p:cNvSpPr/>
                  <p:nvPr/>
                </p:nvSpPr>
                <p:spPr>
                  <a:xfrm>
                    <a:off x="7719226" y="-225625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3" name="椭圆 162"/>
                  <p:cNvSpPr/>
                  <p:nvPr/>
                </p:nvSpPr>
                <p:spPr>
                  <a:xfrm>
                    <a:off x="7719225" y="-2124995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4" name="椭圆 163"/>
                  <p:cNvSpPr/>
                  <p:nvPr/>
                </p:nvSpPr>
                <p:spPr>
                  <a:xfrm>
                    <a:off x="7719224" y="-199373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5" name="椭圆 164"/>
                  <p:cNvSpPr/>
                  <p:nvPr/>
                </p:nvSpPr>
                <p:spPr>
                  <a:xfrm>
                    <a:off x="7719223" y="-18624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6" name="椭圆 165"/>
                  <p:cNvSpPr/>
                  <p:nvPr/>
                </p:nvSpPr>
                <p:spPr>
                  <a:xfrm>
                    <a:off x="7719222" y="-1731212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7" name="椭圆 166"/>
                  <p:cNvSpPr/>
                  <p:nvPr/>
                </p:nvSpPr>
                <p:spPr>
                  <a:xfrm>
                    <a:off x="7719221" y="-1599951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8" name="椭圆 167"/>
                  <p:cNvSpPr/>
                  <p:nvPr/>
                </p:nvSpPr>
                <p:spPr>
                  <a:xfrm>
                    <a:off x="7719220" y="-146869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9" name="椭圆 168"/>
                  <p:cNvSpPr/>
                  <p:nvPr/>
                </p:nvSpPr>
                <p:spPr>
                  <a:xfrm>
                    <a:off x="7719219" y="-133742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0" name="椭圆 169"/>
                  <p:cNvSpPr/>
                  <p:nvPr/>
                </p:nvSpPr>
                <p:spPr>
                  <a:xfrm>
                    <a:off x="7719218" y="-12061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30" name="组合 129"/>
                <p:cNvGrpSpPr/>
                <p:nvPr/>
              </p:nvGrpSpPr>
              <p:grpSpPr>
                <a:xfrm>
                  <a:off x="8426382" y="-2781300"/>
                  <a:ext cx="45730" cy="1620846"/>
                  <a:chOff x="7719218" y="-2781300"/>
                  <a:chExt cx="45730" cy="1620846"/>
                </a:xfrm>
                <a:grpFill/>
              </p:grpSpPr>
              <p:sp>
                <p:nvSpPr>
                  <p:cNvPr id="145" name="椭圆 144"/>
                  <p:cNvSpPr/>
                  <p:nvPr/>
                </p:nvSpPr>
                <p:spPr>
                  <a:xfrm>
                    <a:off x="7719229" y="-278130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6" name="椭圆 145"/>
                  <p:cNvSpPr/>
                  <p:nvPr/>
                </p:nvSpPr>
                <p:spPr>
                  <a:xfrm>
                    <a:off x="7719229" y="-265003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7" name="椭圆 146"/>
                  <p:cNvSpPr/>
                  <p:nvPr/>
                </p:nvSpPr>
                <p:spPr>
                  <a:xfrm>
                    <a:off x="7719228" y="-2518778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8" name="椭圆 147"/>
                  <p:cNvSpPr/>
                  <p:nvPr/>
                </p:nvSpPr>
                <p:spPr>
                  <a:xfrm>
                    <a:off x="7719227" y="-2387517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9" name="椭圆 148"/>
                  <p:cNvSpPr/>
                  <p:nvPr/>
                </p:nvSpPr>
                <p:spPr>
                  <a:xfrm>
                    <a:off x="7719226" y="-225625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0" name="椭圆 149"/>
                  <p:cNvSpPr/>
                  <p:nvPr/>
                </p:nvSpPr>
                <p:spPr>
                  <a:xfrm>
                    <a:off x="7719225" y="-2124995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1" name="椭圆 150"/>
                  <p:cNvSpPr/>
                  <p:nvPr/>
                </p:nvSpPr>
                <p:spPr>
                  <a:xfrm>
                    <a:off x="7719224" y="-199373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2" name="椭圆 151"/>
                  <p:cNvSpPr/>
                  <p:nvPr/>
                </p:nvSpPr>
                <p:spPr>
                  <a:xfrm>
                    <a:off x="7719223" y="-18624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3" name="椭圆 152"/>
                  <p:cNvSpPr/>
                  <p:nvPr/>
                </p:nvSpPr>
                <p:spPr>
                  <a:xfrm>
                    <a:off x="7719222" y="-1731212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4" name="椭圆 153"/>
                  <p:cNvSpPr/>
                  <p:nvPr/>
                </p:nvSpPr>
                <p:spPr>
                  <a:xfrm>
                    <a:off x="7719221" y="-1599951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5" name="椭圆 154"/>
                  <p:cNvSpPr/>
                  <p:nvPr/>
                </p:nvSpPr>
                <p:spPr>
                  <a:xfrm>
                    <a:off x="7719220" y="-146869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6" name="椭圆 155"/>
                  <p:cNvSpPr/>
                  <p:nvPr/>
                </p:nvSpPr>
                <p:spPr>
                  <a:xfrm>
                    <a:off x="7719219" y="-133742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7" name="椭圆 156"/>
                  <p:cNvSpPr/>
                  <p:nvPr/>
                </p:nvSpPr>
                <p:spPr>
                  <a:xfrm>
                    <a:off x="7719218" y="-12061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31" name="组合 130"/>
                <p:cNvGrpSpPr/>
                <p:nvPr/>
              </p:nvGrpSpPr>
              <p:grpSpPr>
                <a:xfrm>
                  <a:off x="8603172" y="-2781300"/>
                  <a:ext cx="45730" cy="1620846"/>
                  <a:chOff x="7719218" y="-2781300"/>
                  <a:chExt cx="45730" cy="1620846"/>
                </a:xfrm>
                <a:grpFill/>
              </p:grpSpPr>
              <p:sp>
                <p:nvSpPr>
                  <p:cNvPr id="132" name="椭圆 131"/>
                  <p:cNvSpPr/>
                  <p:nvPr/>
                </p:nvSpPr>
                <p:spPr>
                  <a:xfrm>
                    <a:off x="7719229" y="-278130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3" name="椭圆 132"/>
                  <p:cNvSpPr/>
                  <p:nvPr/>
                </p:nvSpPr>
                <p:spPr>
                  <a:xfrm>
                    <a:off x="7719229" y="-265003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4" name="椭圆 133"/>
                  <p:cNvSpPr/>
                  <p:nvPr/>
                </p:nvSpPr>
                <p:spPr>
                  <a:xfrm>
                    <a:off x="7719228" y="-2518778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5" name="椭圆 134"/>
                  <p:cNvSpPr/>
                  <p:nvPr/>
                </p:nvSpPr>
                <p:spPr>
                  <a:xfrm>
                    <a:off x="7719227" y="-2387517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6" name="椭圆 135"/>
                  <p:cNvSpPr/>
                  <p:nvPr/>
                </p:nvSpPr>
                <p:spPr>
                  <a:xfrm>
                    <a:off x="7719226" y="-225625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7" name="椭圆 136"/>
                  <p:cNvSpPr/>
                  <p:nvPr/>
                </p:nvSpPr>
                <p:spPr>
                  <a:xfrm>
                    <a:off x="7719225" y="-2124995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8" name="椭圆 137"/>
                  <p:cNvSpPr/>
                  <p:nvPr/>
                </p:nvSpPr>
                <p:spPr>
                  <a:xfrm>
                    <a:off x="7719224" y="-199373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9" name="椭圆 138"/>
                  <p:cNvSpPr/>
                  <p:nvPr/>
                </p:nvSpPr>
                <p:spPr>
                  <a:xfrm>
                    <a:off x="7719223" y="-18624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0" name="椭圆 139"/>
                  <p:cNvSpPr/>
                  <p:nvPr/>
                </p:nvSpPr>
                <p:spPr>
                  <a:xfrm>
                    <a:off x="7719222" y="-1731212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1" name="椭圆 140"/>
                  <p:cNvSpPr/>
                  <p:nvPr/>
                </p:nvSpPr>
                <p:spPr>
                  <a:xfrm>
                    <a:off x="7719221" y="-1599951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2" name="椭圆 141"/>
                  <p:cNvSpPr/>
                  <p:nvPr/>
                </p:nvSpPr>
                <p:spPr>
                  <a:xfrm>
                    <a:off x="7719220" y="-1468690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3" name="椭圆 142"/>
                  <p:cNvSpPr/>
                  <p:nvPr/>
                </p:nvSpPr>
                <p:spPr>
                  <a:xfrm>
                    <a:off x="7719219" y="-133742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4" name="椭圆 143"/>
                  <p:cNvSpPr/>
                  <p:nvPr/>
                </p:nvSpPr>
                <p:spPr>
                  <a:xfrm>
                    <a:off x="7719218" y="-1206173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23" name="圆: 空心 122"/>
              <p:cNvSpPr/>
              <p:nvPr/>
            </p:nvSpPr>
            <p:spPr>
              <a:xfrm>
                <a:off x="1243539" y="4312919"/>
                <a:ext cx="799322" cy="799322"/>
              </a:xfrm>
              <a:prstGeom prst="donut">
                <a:avLst>
                  <a:gd name="adj" fmla="val 17446"/>
                </a:avLst>
              </a:prstGeom>
              <a:solidFill>
                <a:srgbClr val="FAD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4" name="加号 123"/>
              <p:cNvSpPr/>
              <p:nvPr/>
            </p:nvSpPr>
            <p:spPr>
              <a:xfrm>
                <a:off x="3765423" y="4965946"/>
                <a:ext cx="288418" cy="288418"/>
              </a:xfrm>
              <a:prstGeom prst="mathPlus">
                <a:avLst>
                  <a:gd name="adj1" fmla="val 8039"/>
                </a:avLst>
              </a:prstGeom>
              <a:solidFill>
                <a:srgbClr val="B6D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5" name="加号 124"/>
              <p:cNvSpPr/>
              <p:nvPr/>
            </p:nvSpPr>
            <p:spPr>
              <a:xfrm>
                <a:off x="2919980" y="5710427"/>
                <a:ext cx="288418" cy="288418"/>
              </a:xfrm>
              <a:prstGeom prst="mathPlus">
                <a:avLst>
                  <a:gd name="adj1" fmla="val 8039"/>
                </a:avLst>
              </a:prstGeom>
              <a:solidFill>
                <a:srgbClr val="B6D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管理端-订单管理界面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7860" y="1262380"/>
            <a:ext cx="8336280" cy="5414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管理端-类别管理界面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490" y="1262380"/>
            <a:ext cx="8414385" cy="54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管理端-类别管理界面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1262380"/>
            <a:ext cx="11621770" cy="499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管理端-类别管理界面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21776"/>
          <a:stretch>
            <a:fillRect/>
          </a:stretch>
        </p:blipFill>
        <p:spPr>
          <a:xfrm>
            <a:off x="1598295" y="1351280"/>
            <a:ext cx="9249410" cy="469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管理端-类别管理界面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570" y="1375410"/>
            <a:ext cx="9929271" cy="50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用户端</a:t>
            </a:r>
            <a:r>
              <a:rPr lang="en-US" altLang="zh-CN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浏览页面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1262380"/>
            <a:ext cx="8530590" cy="554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用户端</a:t>
            </a:r>
            <a:r>
              <a:rPr lang="en-US" altLang="zh-CN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选择商品界面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0555" y="1262380"/>
            <a:ext cx="8390255" cy="544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用户端</a:t>
            </a:r>
            <a:r>
              <a:rPr lang="en-US" altLang="zh-CN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选择商品界面</a:t>
            </a:r>
            <a:endParaRPr lang="en-US" altLang="zh-CN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262380"/>
            <a:ext cx="8372475" cy="5437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用户端</a:t>
            </a:r>
            <a:r>
              <a:rPr lang="en-US" altLang="zh-CN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下单界面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0" y="1262380"/>
            <a:ext cx="83439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03647" y="1548246"/>
            <a:ext cx="4262178" cy="3955118"/>
            <a:chOff x="3886200" y="1378401"/>
            <a:chExt cx="4419600" cy="4101199"/>
          </a:xfrm>
        </p:grpSpPr>
        <p:sp>
          <p:nvSpPr>
            <p:cNvPr id="32" name="Oval 34"/>
            <p:cNvSpPr/>
            <p:nvPr/>
          </p:nvSpPr>
          <p:spPr>
            <a:xfrm>
              <a:off x="3886200" y="3041200"/>
              <a:ext cx="2438400" cy="2438400"/>
            </a:xfrm>
            <a:prstGeom prst="ellipse">
              <a:avLst/>
            </a:prstGeom>
            <a:solidFill>
              <a:srgbClr val="F4BD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118"/>
            <p:cNvSpPr>
              <a:spLocks noEditPoints="1"/>
            </p:cNvSpPr>
            <p:nvPr/>
          </p:nvSpPr>
          <p:spPr bwMode="auto">
            <a:xfrm>
              <a:off x="4560452" y="3964304"/>
              <a:ext cx="744299" cy="760833"/>
            </a:xfrm>
            <a:custGeom>
              <a:avLst/>
              <a:gdLst>
                <a:gd name="T0" fmla="*/ 168 w 176"/>
                <a:gd name="T1" fmla="*/ 80 h 176"/>
                <a:gd name="T2" fmla="*/ 176 w 176"/>
                <a:gd name="T3" fmla="*/ 80 h 176"/>
                <a:gd name="T4" fmla="*/ 92 w 176"/>
                <a:gd name="T5" fmla="*/ 4 h 176"/>
                <a:gd name="T6" fmla="*/ 96 w 176"/>
                <a:gd name="T7" fmla="*/ 48 h 176"/>
                <a:gd name="T8" fmla="*/ 132 w 176"/>
                <a:gd name="T9" fmla="*/ 84 h 176"/>
                <a:gd name="T10" fmla="*/ 96 w 176"/>
                <a:gd name="T11" fmla="*/ 40 h 176"/>
                <a:gd name="T12" fmla="*/ 96 w 176"/>
                <a:gd name="T13" fmla="*/ 48 h 176"/>
                <a:gd name="T14" fmla="*/ 104 w 176"/>
                <a:gd name="T15" fmla="*/ 80 h 176"/>
                <a:gd name="T16" fmla="*/ 88 w 176"/>
                <a:gd name="T17" fmla="*/ 80 h 176"/>
                <a:gd name="T18" fmla="*/ 176 w 176"/>
                <a:gd name="T19" fmla="*/ 140 h 176"/>
                <a:gd name="T20" fmla="*/ 170 w 176"/>
                <a:gd name="T21" fmla="*/ 130 h 176"/>
                <a:gd name="T22" fmla="*/ 128 w 176"/>
                <a:gd name="T23" fmla="*/ 100 h 176"/>
                <a:gd name="T24" fmla="*/ 111 w 176"/>
                <a:gd name="T25" fmla="*/ 112 h 176"/>
                <a:gd name="T26" fmla="*/ 105 w 176"/>
                <a:gd name="T27" fmla="*/ 115 h 176"/>
                <a:gd name="T28" fmla="*/ 99 w 176"/>
                <a:gd name="T29" fmla="*/ 111 h 176"/>
                <a:gd name="T30" fmla="*/ 65 w 176"/>
                <a:gd name="T31" fmla="*/ 77 h 176"/>
                <a:gd name="T32" fmla="*/ 64 w 176"/>
                <a:gd name="T33" fmla="*/ 65 h 176"/>
                <a:gd name="T34" fmla="*/ 73 w 176"/>
                <a:gd name="T35" fmla="*/ 55 h 176"/>
                <a:gd name="T36" fmla="*/ 72 w 176"/>
                <a:gd name="T37" fmla="*/ 40 h 176"/>
                <a:gd name="T38" fmla="*/ 44 w 176"/>
                <a:gd name="T39" fmla="*/ 4 h 176"/>
                <a:gd name="T40" fmla="*/ 0 w 176"/>
                <a:gd name="T41" fmla="*/ 42 h 176"/>
                <a:gd name="T42" fmla="*/ 4 w 176"/>
                <a:gd name="T43" fmla="*/ 60 h 176"/>
                <a:gd name="T44" fmla="*/ 116 w 176"/>
                <a:gd name="T45" fmla="*/ 172 h 176"/>
                <a:gd name="T46" fmla="*/ 176 w 176"/>
                <a:gd name="T47" fmla="*/ 140 h 176"/>
                <a:gd name="T48" fmla="*/ 134 w 176"/>
                <a:gd name="T49" fmla="*/ 168 h 176"/>
                <a:gd name="T50" fmla="*/ 118 w 176"/>
                <a:gd name="T51" fmla="*/ 164 h 176"/>
                <a:gd name="T52" fmla="*/ 11 w 176"/>
                <a:gd name="T53" fmla="*/ 57 h 176"/>
                <a:gd name="T54" fmla="*/ 36 w 176"/>
                <a:gd name="T55" fmla="*/ 8 h 176"/>
                <a:gd name="T56" fmla="*/ 39 w 176"/>
                <a:gd name="T57" fmla="*/ 10 h 176"/>
                <a:gd name="T58" fmla="*/ 66 w 176"/>
                <a:gd name="T59" fmla="*/ 44 h 176"/>
                <a:gd name="T60" fmla="*/ 68 w 176"/>
                <a:gd name="T61" fmla="*/ 48 h 176"/>
                <a:gd name="T62" fmla="*/ 58 w 176"/>
                <a:gd name="T63" fmla="*/ 59 h 176"/>
                <a:gd name="T64" fmla="*/ 53 w 176"/>
                <a:gd name="T65" fmla="*/ 71 h 176"/>
                <a:gd name="T66" fmla="*/ 58 w 176"/>
                <a:gd name="T67" fmla="*/ 82 h 176"/>
                <a:gd name="T68" fmla="*/ 94 w 176"/>
                <a:gd name="T69" fmla="*/ 118 h 176"/>
                <a:gd name="T70" fmla="*/ 116 w 176"/>
                <a:gd name="T71" fmla="*/ 118 h 176"/>
                <a:gd name="T72" fmla="*/ 126 w 176"/>
                <a:gd name="T73" fmla="*/ 109 h 176"/>
                <a:gd name="T74" fmla="*/ 131 w 176"/>
                <a:gd name="T75" fmla="*/ 109 h 176"/>
                <a:gd name="T76" fmla="*/ 165 w 176"/>
                <a:gd name="T77" fmla="*/ 136 h 176"/>
                <a:gd name="T78" fmla="*/ 167 w 176"/>
                <a:gd name="T79" fmla="*/ 137 h 176"/>
                <a:gd name="T80" fmla="*/ 168 w 176"/>
                <a:gd name="T81" fmla="*/ 14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96" y="8"/>
                  </a:moveTo>
                  <a:cubicBezTo>
                    <a:pt x="136" y="8"/>
                    <a:pt x="168" y="40"/>
                    <a:pt x="168" y="80"/>
                  </a:cubicBezTo>
                  <a:cubicBezTo>
                    <a:pt x="168" y="82"/>
                    <a:pt x="170" y="84"/>
                    <a:pt x="172" y="84"/>
                  </a:cubicBezTo>
                  <a:cubicBezTo>
                    <a:pt x="174" y="84"/>
                    <a:pt x="176" y="82"/>
                    <a:pt x="176" y="80"/>
                  </a:cubicBezTo>
                  <a:cubicBezTo>
                    <a:pt x="176" y="36"/>
                    <a:pt x="140" y="0"/>
                    <a:pt x="96" y="0"/>
                  </a:cubicBezTo>
                  <a:cubicBezTo>
                    <a:pt x="94" y="0"/>
                    <a:pt x="92" y="2"/>
                    <a:pt x="92" y="4"/>
                  </a:cubicBezTo>
                  <a:cubicBezTo>
                    <a:pt x="92" y="6"/>
                    <a:pt x="94" y="8"/>
                    <a:pt x="96" y="8"/>
                  </a:cubicBezTo>
                  <a:moveTo>
                    <a:pt x="96" y="48"/>
                  </a:moveTo>
                  <a:cubicBezTo>
                    <a:pt x="114" y="48"/>
                    <a:pt x="128" y="62"/>
                    <a:pt x="128" y="80"/>
                  </a:cubicBezTo>
                  <a:cubicBezTo>
                    <a:pt x="128" y="82"/>
                    <a:pt x="130" y="84"/>
                    <a:pt x="132" y="84"/>
                  </a:cubicBezTo>
                  <a:cubicBezTo>
                    <a:pt x="134" y="84"/>
                    <a:pt x="136" y="82"/>
                    <a:pt x="136" y="80"/>
                  </a:cubicBezTo>
                  <a:cubicBezTo>
                    <a:pt x="136" y="58"/>
                    <a:pt x="118" y="40"/>
                    <a:pt x="96" y="40"/>
                  </a:cubicBezTo>
                  <a:cubicBezTo>
                    <a:pt x="94" y="40"/>
                    <a:pt x="92" y="42"/>
                    <a:pt x="92" y="44"/>
                  </a:cubicBezTo>
                  <a:cubicBezTo>
                    <a:pt x="92" y="46"/>
                    <a:pt x="94" y="48"/>
                    <a:pt x="96" y="48"/>
                  </a:cubicBezTo>
                  <a:moveTo>
                    <a:pt x="96" y="88"/>
                  </a:moveTo>
                  <a:cubicBezTo>
                    <a:pt x="100" y="88"/>
                    <a:pt x="104" y="84"/>
                    <a:pt x="104" y="80"/>
                  </a:cubicBezTo>
                  <a:cubicBezTo>
                    <a:pt x="104" y="76"/>
                    <a:pt x="100" y="72"/>
                    <a:pt x="96" y="72"/>
                  </a:cubicBezTo>
                  <a:cubicBezTo>
                    <a:pt x="92" y="72"/>
                    <a:pt x="88" y="76"/>
                    <a:pt x="88" y="80"/>
                  </a:cubicBezTo>
                  <a:cubicBezTo>
                    <a:pt x="88" y="84"/>
                    <a:pt x="92" y="88"/>
                    <a:pt x="96" y="88"/>
                  </a:cubicBezTo>
                  <a:moveTo>
                    <a:pt x="176" y="140"/>
                  </a:moveTo>
                  <a:cubicBezTo>
                    <a:pt x="176" y="137"/>
                    <a:pt x="175" y="134"/>
                    <a:pt x="172" y="131"/>
                  </a:cubicBezTo>
                  <a:cubicBezTo>
                    <a:pt x="172" y="131"/>
                    <a:pt x="171" y="130"/>
                    <a:pt x="170" y="130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4" y="101"/>
                    <a:pt x="131" y="100"/>
                    <a:pt x="128" y="100"/>
                  </a:cubicBezTo>
                  <a:cubicBezTo>
                    <a:pt x="125" y="100"/>
                    <a:pt x="123" y="101"/>
                    <a:pt x="121" y="10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4"/>
                    <a:pt x="108" y="115"/>
                    <a:pt x="105" y="115"/>
                  </a:cubicBezTo>
                  <a:cubicBezTo>
                    <a:pt x="103" y="115"/>
                    <a:pt x="100" y="113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86" y="102"/>
                    <a:pt x="74" y="91"/>
                    <a:pt x="64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3" y="76"/>
                    <a:pt x="61" y="73"/>
                    <a:pt x="61" y="71"/>
                  </a:cubicBezTo>
                  <a:cubicBezTo>
                    <a:pt x="61" y="68"/>
                    <a:pt x="62" y="66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5" y="53"/>
                    <a:pt x="76" y="51"/>
                    <a:pt x="76" y="48"/>
                  </a:cubicBezTo>
                  <a:cubicBezTo>
                    <a:pt x="76" y="45"/>
                    <a:pt x="75" y="42"/>
                    <a:pt x="72" y="40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5" y="4"/>
                    <a:pt x="44" y="4"/>
                  </a:cubicBezTo>
                  <a:cubicBezTo>
                    <a:pt x="42" y="1"/>
                    <a:pt x="39" y="0"/>
                    <a:pt x="36" y="0"/>
                  </a:cubicBezTo>
                  <a:cubicBezTo>
                    <a:pt x="20" y="0"/>
                    <a:pt x="0" y="19"/>
                    <a:pt x="0" y="42"/>
                  </a:cubicBezTo>
                  <a:cubicBezTo>
                    <a:pt x="0" y="48"/>
                    <a:pt x="1" y="54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8" y="108"/>
                    <a:pt x="68" y="148"/>
                    <a:pt x="116" y="172"/>
                  </a:cubicBezTo>
                  <a:cubicBezTo>
                    <a:pt x="116" y="172"/>
                    <a:pt x="116" y="172"/>
                    <a:pt x="116" y="172"/>
                  </a:cubicBezTo>
                  <a:cubicBezTo>
                    <a:pt x="121" y="175"/>
                    <a:pt x="128" y="176"/>
                    <a:pt x="134" y="176"/>
                  </a:cubicBezTo>
                  <a:cubicBezTo>
                    <a:pt x="157" y="176"/>
                    <a:pt x="176" y="156"/>
                    <a:pt x="176" y="140"/>
                  </a:cubicBezTo>
                  <a:cubicBezTo>
                    <a:pt x="176" y="140"/>
                    <a:pt x="176" y="140"/>
                    <a:pt x="176" y="140"/>
                  </a:cubicBezTo>
                  <a:close/>
                  <a:moveTo>
                    <a:pt x="134" y="168"/>
                  </a:moveTo>
                  <a:cubicBezTo>
                    <a:pt x="129" y="168"/>
                    <a:pt x="124" y="167"/>
                    <a:pt x="119" y="165"/>
                  </a:cubicBezTo>
                  <a:cubicBezTo>
                    <a:pt x="119" y="165"/>
                    <a:pt x="119" y="164"/>
                    <a:pt x="118" y="164"/>
                  </a:cubicBezTo>
                  <a:cubicBezTo>
                    <a:pt x="73" y="141"/>
                    <a:pt x="35" y="103"/>
                    <a:pt x="12" y="58"/>
                  </a:cubicBezTo>
                  <a:cubicBezTo>
                    <a:pt x="12" y="57"/>
                    <a:pt x="11" y="57"/>
                    <a:pt x="11" y="57"/>
                  </a:cubicBezTo>
                  <a:cubicBezTo>
                    <a:pt x="9" y="52"/>
                    <a:pt x="8" y="47"/>
                    <a:pt x="8" y="42"/>
                  </a:cubicBezTo>
                  <a:cubicBezTo>
                    <a:pt x="8" y="23"/>
                    <a:pt x="25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39" y="9"/>
                    <a:pt x="39" y="9"/>
                    <a:pt x="39" y="10"/>
                  </a:cubicBezTo>
                  <a:cubicBezTo>
                    <a:pt x="39" y="10"/>
                    <a:pt x="40" y="10"/>
                    <a:pt x="40" y="11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5"/>
                    <a:pt x="67" y="45"/>
                    <a:pt x="67" y="45"/>
                  </a:cubicBezTo>
                  <a:cubicBezTo>
                    <a:pt x="67" y="46"/>
                    <a:pt x="68" y="47"/>
                    <a:pt x="68" y="48"/>
                  </a:cubicBezTo>
                  <a:cubicBezTo>
                    <a:pt x="68" y="49"/>
                    <a:pt x="68" y="49"/>
                    <a:pt x="67" y="50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62"/>
                    <a:pt x="53" y="66"/>
                    <a:pt x="53" y="71"/>
                  </a:cubicBezTo>
                  <a:cubicBezTo>
                    <a:pt x="53" y="75"/>
                    <a:pt x="55" y="79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68" y="96"/>
                    <a:pt x="80" y="108"/>
                    <a:pt x="94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7" y="121"/>
                    <a:pt x="101" y="123"/>
                    <a:pt x="105" y="123"/>
                  </a:cubicBezTo>
                  <a:cubicBezTo>
                    <a:pt x="109" y="123"/>
                    <a:pt x="113" y="121"/>
                    <a:pt x="116" y="118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7" y="108"/>
                    <a:pt x="127" y="108"/>
                    <a:pt x="128" y="108"/>
                  </a:cubicBezTo>
                  <a:cubicBezTo>
                    <a:pt x="129" y="108"/>
                    <a:pt x="130" y="109"/>
                    <a:pt x="131" y="109"/>
                  </a:cubicBezTo>
                  <a:cubicBezTo>
                    <a:pt x="131" y="109"/>
                    <a:pt x="131" y="110"/>
                    <a:pt x="131" y="110"/>
                  </a:cubicBezTo>
                  <a:cubicBezTo>
                    <a:pt x="165" y="136"/>
                    <a:pt x="165" y="136"/>
                    <a:pt x="165" y="136"/>
                  </a:cubicBezTo>
                  <a:cubicBezTo>
                    <a:pt x="166" y="136"/>
                    <a:pt x="166" y="136"/>
                    <a:pt x="166" y="137"/>
                  </a:cubicBezTo>
                  <a:cubicBezTo>
                    <a:pt x="166" y="137"/>
                    <a:pt x="167" y="137"/>
                    <a:pt x="167" y="137"/>
                  </a:cubicBezTo>
                  <a:cubicBezTo>
                    <a:pt x="167" y="138"/>
                    <a:pt x="168" y="138"/>
                    <a:pt x="168" y="140"/>
                  </a:cubicBezTo>
                  <a:cubicBezTo>
                    <a:pt x="168" y="140"/>
                    <a:pt x="168" y="140"/>
                    <a:pt x="168" y="141"/>
                  </a:cubicBezTo>
                  <a:cubicBezTo>
                    <a:pt x="167" y="152"/>
                    <a:pt x="153" y="168"/>
                    <a:pt x="134" y="1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Oval 39"/>
            <p:cNvSpPr/>
            <p:nvPr/>
          </p:nvSpPr>
          <p:spPr>
            <a:xfrm>
              <a:off x="5867400" y="3041200"/>
              <a:ext cx="2438400" cy="2438400"/>
            </a:xfrm>
            <a:prstGeom prst="ellipse">
              <a:avLst/>
            </a:prstGeom>
            <a:solidFill>
              <a:srgbClr val="FFE8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176"/>
            <p:cNvSpPr>
              <a:spLocks noEditPoints="1"/>
            </p:cNvSpPr>
            <p:nvPr/>
          </p:nvSpPr>
          <p:spPr bwMode="auto">
            <a:xfrm rot="20986117">
              <a:off x="6817412" y="3939755"/>
              <a:ext cx="761370" cy="761370"/>
            </a:xfrm>
            <a:custGeom>
              <a:avLst/>
              <a:gdLst>
                <a:gd name="T0" fmla="*/ 152 w 176"/>
                <a:gd name="T1" fmla="*/ 12 h 176"/>
                <a:gd name="T2" fmla="*/ 128 w 176"/>
                <a:gd name="T3" fmla="*/ 12 h 176"/>
                <a:gd name="T4" fmla="*/ 67 w 176"/>
                <a:gd name="T5" fmla="*/ 33 h 176"/>
                <a:gd name="T6" fmla="*/ 0 w 176"/>
                <a:gd name="T7" fmla="*/ 48 h 176"/>
                <a:gd name="T8" fmla="*/ 8 w 176"/>
                <a:gd name="T9" fmla="*/ 112 h 176"/>
                <a:gd name="T10" fmla="*/ 48 w 176"/>
                <a:gd name="T11" fmla="*/ 173 h 176"/>
                <a:gd name="T12" fmla="*/ 52 w 176"/>
                <a:gd name="T13" fmla="*/ 176 h 176"/>
                <a:gd name="T14" fmla="*/ 88 w 176"/>
                <a:gd name="T15" fmla="*/ 172 h 176"/>
                <a:gd name="T16" fmla="*/ 88 w 176"/>
                <a:gd name="T17" fmla="*/ 171 h 176"/>
                <a:gd name="T18" fmla="*/ 128 w 176"/>
                <a:gd name="T19" fmla="*/ 137 h 176"/>
                <a:gd name="T20" fmla="*/ 140 w 176"/>
                <a:gd name="T21" fmla="*/ 152 h 176"/>
                <a:gd name="T22" fmla="*/ 152 w 176"/>
                <a:gd name="T23" fmla="*/ 100 h 176"/>
                <a:gd name="T24" fmla="*/ 152 w 176"/>
                <a:gd name="T25" fmla="*/ 52 h 176"/>
                <a:gd name="T26" fmla="*/ 8 w 176"/>
                <a:gd name="T27" fmla="*/ 88 h 176"/>
                <a:gd name="T28" fmla="*/ 32 w 176"/>
                <a:gd name="T29" fmla="*/ 84 h 176"/>
                <a:gd name="T30" fmla="*/ 8 w 176"/>
                <a:gd name="T31" fmla="*/ 80 h 176"/>
                <a:gd name="T32" fmla="*/ 20 w 176"/>
                <a:gd name="T33" fmla="*/ 72 h 176"/>
                <a:gd name="T34" fmla="*/ 20 w 176"/>
                <a:gd name="T35" fmla="*/ 64 h 176"/>
                <a:gd name="T36" fmla="*/ 8 w 176"/>
                <a:gd name="T37" fmla="*/ 48 h 176"/>
                <a:gd name="T38" fmla="*/ 64 w 176"/>
                <a:gd name="T39" fmla="*/ 110 h 176"/>
                <a:gd name="T40" fmla="*/ 52 w 176"/>
                <a:gd name="T41" fmla="*/ 152 h 176"/>
                <a:gd name="T42" fmla="*/ 67 w 176"/>
                <a:gd name="T43" fmla="*/ 119 h 176"/>
                <a:gd name="T44" fmla="*/ 75 w 176"/>
                <a:gd name="T45" fmla="*/ 152 h 176"/>
                <a:gd name="T46" fmla="*/ 77 w 176"/>
                <a:gd name="T47" fmla="*/ 160 h 176"/>
                <a:gd name="T48" fmla="*/ 55 w 176"/>
                <a:gd name="T49" fmla="*/ 168 h 176"/>
                <a:gd name="T50" fmla="*/ 77 w 176"/>
                <a:gd name="T51" fmla="*/ 160 h 176"/>
                <a:gd name="T52" fmla="*/ 72 w 176"/>
                <a:gd name="T53" fmla="*/ 112 h 176"/>
                <a:gd name="T54" fmla="*/ 128 w 176"/>
                <a:gd name="T55" fmla="*/ 23 h 176"/>
                <a:gd name="T56" fmla="*/ 144 w 176"/>
                <a:gd name="T57" fmla="*/ 140 h 176"/>
                <a:gd name="T58" fmla="*/ 136 w 176"/>
                <a:gd name="T59" fmla="*/ 140 h 176"/>
                <a:gd name="T60" fmla="*/ 140 w 176"/>
                <a:gd name="T61" fmla="*/ 8 h 176"/>
                <a:gd name="T62" fmla="*/ 144 w 176"/>
                <a:gd name="T63" fmla="*/ 140 h 176"/>
                <a:gd name="T64" fmla="*/ 152 w 176"/>
                <a:gd name="T65" fmla="*/ 60 h 176"/>
                <a:gd name="T66" fmla="*/ 152 w 176"/>
                <a:gd name="T67" fmla="*/ 9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76">
                  <a:moveTo>
                    <a:pt x="152" y="5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ubicBezTo>
                    <a:pt x="133" y="0"/>
                    <a:pt x="128" y="5"/>
                    <a:pt x="128" y="12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44"/>
                    <a:pt x="0" y="4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9" y="175"/>
                    <a:pt x="50" y="176"/>
                    <a:pt x="52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6" y="176"/>
                    <a:pt x="88" y="174"/>
                    <a:pt x="88" y="172"/>
                  </a:cubicBezTo>
                  <a:cubicBezTo>
                    <a:pt x="88" y="172"/>
                    <a:pt x="88" y="171"/>
                    <a:pt x="88" y="171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8" y="147"/>
                    <a:pt x="133" y="152"/>
                    <a:pt x="140" y="152"/>
                  </a:cubicBezTo>
                  <a:cubicBezTo>
                    <a:pt x="147" y="152"/>
                    <a:pt x="152" y="147"/>
                    <a:pt x="152" y="14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5" y="100"/>
                    <a:pt x="176" y="89"/>
                    <a:pt x="176" y="76"/>
                  </a:cubicBezTo>
                  <a:cubicBezTo>
                    <a:pt x="176" y="63"/>
                    <a:pt x="165" y="52"/>
                    <a:pt x="152" y="52"/>
                  </a:cubicBezTo>
                  <a:moveTo>
                    <a:pt x="8" y="104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30" y="88"/>
                    <a:pt x="32" y="86"/>
                    <a:pt x="32" y="84"/>
                  </a:cubicBezTo>
                  <a:cubicBezTo>
                    <a:pt x="32" y="82"/>
                    <a:pt x="30" y="80"/>
                    <a:pt x="2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4" y="70"/>
                    <a:pt x="24" y="68"/>
                  </a:cubicBezTo>
                  <a:cubicBezTo>
                    <a:pt x="24" y="66"/>
                    <a:pt x="22" y="64"/>
                    <a:pt x="20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8" y="104"/>
                  </a:lnTo>
                  <a:close/>
                  <a:moveTo>
                    <a:pt x="52" y="152"/>
                  </a:moveTo>
                  <a:cubicBezTo>
                    <a:pt x="44" y="116"/>
                    <a:pt x="44" y="116"/>
                    <a:pt x="44" y="116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75" y="152"/>
                    <a:pt x="75" y="152"/>
                    <a:pt x="75" y="152"/>
                  </a:cubicBezTo>
                  <a:lnTo>
                    <a:pt x="52" y="152"/>
                  </a:lnTo>
                  <a:close/>
                  <a:moveTo>
                    <a:pt x="77" y="160"/>
                  </a:moveTo>
                  <a:cubicBezTo>
                    <a:pt x="79" y="168"/>
                    <a:pt x="79" y="168"/>
                    <a:pt x="79" y="168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3" y="160"/>
                    <a:pt x="53" y="160"/>
                    <a:pt x="53" y="160"/>
                  </a:cubicBezTo>
                  <a:lnTo>
                    <a:pt x="77" y="160"/>
                  </a:lnTo>
                  <a:close/>
                  <a:moveTo>
                    <a:pt x="128" y="129"/>
                  </a:moveTo>
                  <a:cubicBezTo>
                    <a:pt x="72" y="112"/>
                    <a:pt x="72" y="112"/>
                    <a:pt x="72" y="11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128" y="23"/>
                    <a:pt x="128" y="23"/>
                    <a:pt x="128" y="23"/>
                  </a:cubicBezTo>
                  <a:lnTo>
                    <a:pt x="128" y="129"/>
                  </a:lnTo>
                  <a:close/>
                  <a:moveTo>
                    <a:pt x="144" y="140"/>
                  </a:move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0"/>
                    <a:pt x="138" y="8"/>
                    <a:pt x="140" y="8"/>
                  </a:cubicBezTo>
                  <a:cubicBezTo>
                    <a:pt x="142" y="8"/>
                    <a:pt x="144" y="10"/>
                    <a:pt x="144" y="12"/>
                  </a:cubicBezTo>
                  <a:lnTo>
                    <a:pt x="144" y="140"/>
                  </a:lnTo>
                  <a:close/>
                  <a:moveTo>
                    <a:pt x="152" y="92"/>
                  </a:moveTo>
                  <a:cubicBezTo>
                    <a:pt x="152" y="60"/>
                    <a:pt x="152" y="60"/>
                    <a:pt x="152" y="60"/>
                  </a:cubicBezTo>
                  <a:cubicBezTo>
                    <a:pt x="161" y="60"/>
                    <a:pt x="168" y="67"/>
                    <a:pt x="168" y="76"/>
                  </a:cubicBezTo>
                  <a:cubicBezTo>
                    <a:pt x="168" y="85"/>
                    <a:pt x="161" y="92"/>
                    <a:pt x="152" y="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Oval 41"/>
            <p:cNvSpPr/>
            <p:nvPr/>
          </p:nvSpPr>
          <p:spPr>
            <a:xfrm>
              <a:off x="4876800" y="1378401"/>
              <a:ext cx="2438400" cy="2438400"/>
            </a:xfrm>
            <a:prstGeom prst="ellipse">
              <a:avLst/>
            </a:prstGeom>
            <a:solidFill>
              <a:srgbClr val="78BC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455"/>
            <p:cNvSpPr>
              <a:spLocks noEditPoints="1"/>
            </p:cNvSpPr>
            <p:nvPr/>
          </p:nvSpPr>
          <p:spPr bwMode="auto">
            <a:xfrm>
              <a:off x="5840701" y="2172489"/>
              <a:ext cx="483899" cy="659861"/>
            </a:xfrm>
            <a:custGeom>
              <a:avLst/>
              <a:gdLst>
                <a:gd name="T0" fmla="*/ 34 w 128"/>
                <a:gd name="T1" fmla="*/ 112 h 176"/>
                <a:gd name="T2" fmla="*/ 64 w 128"/>
                <a:gd name="T3" fmla="*/ 90 h 176"/>
                <a:gd name="T4" fmla="*/ 94 w 128"/>
                <a:gd name="T5" fmla="*/ 112 h 176"/>
                <a:gd name="T6" fmla="*/ 82 w 128"/>
                <a:gd name="T7" fmla="*/ 76 h 176"/>
                <a:gd name="T8" fmla="*/ 108 w 128"/>
                <a:gd name="T9" fmla="*/ 56 h 176"/>
                <a:gd name="T10" fmla="*/ 76 w 128"/>
                <a:gd name="T11" fmla="*/ 56 h 176"/>
                <a:gd name="T12" fmla="*/ 64 w 128"/>
                <a:gd name="T13" fmla="*/ 24 h 176"/>
                <a:gd name="T14" fmla="*/ 52 w 128"/>
                <a:gd name="T15" fmla="*/ 56 h 176"/>
                <a:gd name="T16" fmla="*/ 20 w 128"/>
                <a:gd name="T17" fmla="*/ 56 h 176"/>
                <a:gd name="T18" fmla="*/ 46 w 128"/>
                <a:gd name="T19" fmla="*/ 76 h 176"/>
                <a:gd name="T20" fmla="*/ 34 w 128"/>
                <a:gd name="T21" fmla="*/ 112 h 176"/>
                <a:gd name="T22" fmla="*/ 43 w 128"/>
                <a:gd name="T23" fmla="*/ 64 h 176"/>
                <a:gd name="T24" fmla="*/ 58 w 128"/>
                <a:gd name="T25" fmla="*/ 64 h 176"/>
                <a:gd name="T26" fmla="*/ 59 w 128"/>
                <a:gd name="T27" fmla="*/ 59 h 176"/>
                <a:gd name="T28" fmla="*/ 64 w 128"/>
                <a:gd name="T29" fmla="*/ 47 h 176"/>
                <a:gd name="T30" fmla="*/ 69 w 128"/>
                <a:gd name="T31" fmla="*/ 59 h 176"/>
                <a:gd name="T32" fmla="*/ 70 w 128"/>
                <a:gd name="T33" fmla="*/ 64 h 176"/>
                <a:gd name="T34" fmla="*/ 85 w 128"/>
                <a:gd name="T35" fmla="*/ 64 h 176"/>
                <a:gd name="T36" fmla="*/ 77 w 128"/>
                <a:gd name="T37" fmla="*/ 70 h 176"/>
                <a:gd name="T38" fmla="*/ 73 w 128"/>
                <a:gd name="T39" fmla="*/ 73 h 176"/>
                <a:gd name="T40" fmla="*/ 74 w 128"/>
                <a:gd name="T41" fmla="*/ 79 h 176"/>
                <a:gd name="T42" fmla="*/ 78 w 128"/>
                <a:gd name="T43" fmla="*/ 91 h 176"/>
                <a:gd name="T44" fmla="*/ 69 w 128"/>
                <a:gd name="T45" fmla="*/ 84 h 176"/>
                <a:gd name="T46" fmla="*/ 64 w 128"/>
                <a:gd name="T47" fmla="*/ 80 h 176"/>
                <a:gd name="T48" fmla="*/ 59 w 128"/>
                <a:gd name="T49" fmla="*/ 84 h 176"/>
                <a:gd name="T50" fmla="*/ 50 w 128"/>
                <a:gd name="T51" fmla="*/ 91 h 176"/>
                <a:gd name="T52" fmla="*/ 54 w 128"/>
                <a:gd name="T53" fmla="*/ 79 h 176"/>
                <a:gd name="T54" fmla="*/ 55 w 128"/>
                <a:gd name="T55" fmla="*/ 73 h 176"/>
                <a:gd name="T56" fmla="*/ 51 w 128"/>
                <a:gd name="T57" fmla="*/ 70 h 176"/>
                <a:gd name="T58" fmla="*/ 43 w 128"/>
                <a:gd name="T59" fmla="*/ 64 h 176"/>
                <a:gd name="T60" fmla="*/ 124 w 128"/>
                <a:gd name="T61" fmla="*/ 0 h 176"/>
                <a:gd name="T62" fmla="*/ 4 w 128"/>
                <a:gd name="T63" fmla="*/ 0 h 176"/>
                <a:gd name="T64" fmla="*/ 0 w 128"/>
                <a:gd name="T65" fmla="*/ 4 h 176"/>
                <a:gd name="T66" fmla="*/ 0 w 128"/>
                <a:gd name="T67" fmla="*/ 172 h 176"/>
                <a:gd name="T68" fmla="*/ 4 w 128"/>
                <a:gd name="T69" fmla="*/ 176 h 176"/>
                <a:gd name="T70" fmla="*/ 7 w 128"/>
                <a:gd name="T71" fmla="*/ 175 h 176"/>
                <a:gd name="T72" fmla="*/ 7 w 128"/>
                <a:gd name="T73" fmla="*/ 175 h 176"/>
                <a:gd name="T74" fmla="*/ 64 w 128"/>
                <a:gd name="T75" fmla="*/ 129 h 176"/>
                <a:gd name="T76" fmla="*/ 121 w 128"/>
                <a:gd name="T77" fmla="*/ 175 h 176"/>
                <a:gd name="T78" fmla="*/ 121 w 128"/>
                <a:gd name="T79" fmla="*/ 175 h 176"/>
                <a:gd name="T80" fmla="*/ 124 w 128"/>
                <a:gd name="T81" fmla="*/ 176 h 176"/>
                <a:gd name="T82" fmla="*/ 128 w 128"/>
                <a:gd name="T83" fmla="*/ 172 h 176"/>
                <a:gd name="T84" fmla="*/ 128 w 128"/>
                <a:gd name="T85" fmla="*/ 4 h 176"/>
                <a:gd name="T86" fmla="*/ 124 w 128"/>
                <a:gd name="T87" fmla="*/ 0 h 176"/>
                <a:gd name="T88" fmla="*/ 120 w 128"/>
                <a:gd name="T89" fmla="*/ 164 h 176"/>
                <a:gd name="T90" fmla="*/ 67 w 128"/>
                <a:gd name="T91" fmla="*/ 121 h 176"/>
                <a:gd name="T92" fmla="*/ 67 w 128"/>
                <a:gd name="T93" fmla="*/ 121 h 176"/>
                <a:gd name="T94" fmla="*/ 64 w 128"/>
                <a:gd name="T95" fmla="*/ 120 h 176"/>
                <a:gd name="T96" fmla="*/ 61 w 128"/>
                <a:gd name="T97" fmla="*/ 121 h 176"/>
                <a:gd name="T98" fmla="*/ 61 w 128"/>
                <a:gd name="T99" fmla="*/ 121 h 176"/>
                <a:gd name="T100" fmla="*/ 8 w 128"/>
                <a:gd name="T101" fmla="*/ 164 h 176"/>
                <a:gd name="T102" fmla="*/ 8 w 128"/>
                <a:gd name="T103" fmla="*/ 8 h 176"/>
                <a:gd name="T104" fmla="*/ 120 w 128"/>
                <a:gd name="T105" fmla="*/ 8 h 176"/>
                <a:gd name="T106" fmla="*/ 120 w 128"/>
                <a:gd name="T107" fmla="*/ 16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76">
                  <a:moveTo>
                    <a:pt x="34" y="112"/>
                  </a:moveTo>
                  <a:cubicBezTo>
                    <a:pt x="64" y="90"/>
                    <a:pt x="64" y="90"/>
                    <a:pt x="64" y="90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6" y="76"/>
                    <a:pt x="46" y="76"/>
                    <a:pt x="46" y="76"/>
                  </a:cubicBezTo>
                  <a:lnTo>
                    <a:pt x="34" y="112"/>
                  </a:lnTo>
                  <a:close/>
                  <a:moveTo>
                    <a:pt x="43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43" y="64"/>
                  </a:lnTo>
                  <a:close/>
                  <a:moveTo>
                    <a:pt x="1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5" y="176"/>
                    <a:pt x="6" y="175"/>
                    <a:pt x="7" y="175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21" y="175"/>
                    <a:pt x="121" y="175"/>
                    <a:pt x="121" y="175"/>
                  </a:cubicBezTo>
                  <a:cubicBezTo>
                    <a:pt x="121" y="175"/>
                    <a:pt x="121" y="175"/>
                    <a:pt x="121" y="175"/>
                  </a:cubicBezTo>
                  <a:cubicBezTo>
                    <a:pt x="122" y="175"/>
                    <a:pt x="123" y="176"/>
                    <a:pt x="124" y="176"/>
                  </a:cubicBezTo>
                  <a:cubicBezTo>
                    <a:pt x="126" y="176"/>
                    <a:pt x="128" y="174"/>
                    <a:pt x="128" y="172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2"/>
                    <a:pt x="126" y="0"/>
                    <a:pt x="124" y="0"/>
                  </a:cubicBezTo>
                  <a:moveTo>
                    <a:pt x="120" y="164"/>
                  </a:moveTo>
                  <a:cubicBezTo>
                    <a:pt x="67" y="121"/>
                    <a:pt x="67" y="121"/>
                    <a:pt x="67" y="121"/>
                  </a:cubicBezTo>
                  <a:cubicBezTo>
                    <a:pt x="67" y="121"/>
                    <a:pt x="67" y="121"/>
                    <a:pt x="67" y="121"/>
                  </a:cubicBezTo>
                  <a:cubicBezTo>
                    <a:pt x="66" y="121"/>
                    <a:pt x="65" y="120"/>
                    <a:pt x="64" y="120"/>
                  </a:cubicBezTo>
                  <a:cubicBezTo>
                    <a:pt x="63" y="120"/>
                    <a:pt x="62" y="121"/>
                    <a:pt x="61" y="121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20" y="8"/>
                    <a:pt x="120" y="8"/>
                    <a:pt x="120" y="8"/>
                  </a:cubicBezTo>
                  <a:lnTo>
                    <a:pt x="120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Oval 43"/>
            <p:cNvSpPr/>
            <p:nvPr/>
          </p:nvSpPr>
          <p:spPr>
            <a:xfrm>
              <a:off x="5789355" y="3418953"/>
              <a:ext cx="613291" cy="613291"/>
            </a:xfrm>
            <a:prstGeom prst="ellipse">
              <a:avLst/>
            </a:prstGeom>
            <a:solidFill>
              <a:srgbClr val="CACEEB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301"/>
            <p:cNvSpPr>
              <a:spLocks noEditPoints="1"/>
            </p:cNvSpPr>
            <p:nvPr/>
          </p:nvSpPr>
          <p:spPr bwMode="auto">
            <a:xfrm>
              <a:off x="5900058" y="3533915"/>
              <a:ext cx="391885" cy="383369"/>
            </a:xfrm>
            <a:custGeom>
              <a:avLst/>
              <a:gdLst>
                <a:gd name="T0" fmla="*/ 88 w 176"/>
                <a:gd name="T1" fmla="*/ 0 h 176"/>
                <a:gd name="T2" fmla="*/ 88 w 176"/>
                <a:gd name="T3" fmla="*/ 0 h 176"/>
                <a:gd name="T4" fmla="*/ 88 w 176"/>
                <a:gd name="T5" fmla="*/ 0 h 176"/>
                <a:gd name="T6" fmla="*/ 0 w 176"/>
                <a:gd name="T7" fmla="*/ 88 h 176"/>
                <a:gd name="T8" fmla="*/ 88 w 176"/>
                <a:gd name="T9" fmla="*/ 176 h 176"/>
                <a:gd name="T10" fmla="*/ 176 w 176"/>
                <a:gd name="T11" fmla="*/ 88 h 176"/>
                <a:gd name="T12" fmla="*/ 88 w 176"/>
                <a:gd name="T13" fmla="*/ 0 h 176"/>
                <a:gd name="T14" fmla="*/ 92 w 176"/>
                <a:gd name="T15" fmla="*/ 168 h 176"/>
                <a:gd name="T16" fmla="*/ 92 w 176"/>
                <a:gd name="T17" fmla="*/ 140 h 176"/>
                <a:gd name="T18" fmla="*/ 88 w 176"/>
                <a:gd name="T19" fmla="*/ 136 h 176"/>
                <a:gd name="T20" fmla="*/ 84 w 176"/>
                <a:gd name="T21" fmla="*/ 140 h 176"/>
                <a:gd name="T22" fmla="*/ 84 w 176"/>
                <a:gd name="T23" fmla="*/ 168 h 176"/>
                <a:gd name="T24" fmla="*/ 8 w 176"/>
                <a:gd name="T25" fmla="*/ 92 h 176"/>
                <a:gd name="T26" fmla="*/ 36 w 176"/>
                <a:gd name="T27" fmla="*/ 92 h 176"/>
                <a:gd name="T28" fmla="*/ 40 w 176"/>
                <a:gd name="T29" fmla="*/ 88 h 176"/>
                <a:gd name="T30" fmla="*/ 36 w 176"/>
                <a:gd name="T31" fmla="*/ 84 h 176"/>
                <a:gd name="T32" fmla="*/ 8 w 176"/>
                <a:gd name="T33" fmla="*/ 84 h 176"/>
                <a:gd name="T34" fmla="*/ 84 w 176"/>
                <a:gd name="T35" fmla="*/ 8 h 176"/>
                <a:gd name="T36" fmla="*/ 84 w 176"/>
                <a:gd name="T37" fmla="*/ 36 h 176"/>
                <a:gd name="T38" fmla="*/ 88 w 176"/>
                <a:gd name="T39" fmla="*/ 40 h 176"/>
                <a:gd name="T40" fmla="*/ 92 w 176"/>
                <a:gd name="T41" fmla="*/ 36 h 176"/>
                <a:gd name="T42" fmla="*/ 92 w 176"/>
                <a:gd name="T43" fmla="*/ 8 h 176"/>
                <a:gd name="T44" fmla="*/ 168 w 176"/>
                <a:gd name="T45" fmla="*/ 84 h 176"/>
                <a:gd name="T46" fmla="*/ 140 w 176"/>
                <a:gd name="T47" fmla="*/ 84 h 176"/>
                <a:gd name="T48" fmla="*/ 136 w 176"/>
                <a:gd name="T49" fmla="*/ 88 h 176"/>
                <a:gd name="T50" fmla="*/ 140 w 176"/>
                <a:gd name="T51" fmla="*/ 92 h 176"/>
                <a:gd name="T52" fmla="*/ 168 w 176"/>
                <a:gd name="T53" fmla="*/ 92 h 176"/>
                <a:gd name="T54" fmla="*/ 92 w 176"/>
                <a:gd name="T55" fmla="*/ 168 h 176"/>
                <a:gd name="T56" fmla="*/ 88 w 176"/>
                <a:gd name="T57" fmla="*/ 68 h 176"/>
                <a:gd name="T58" fmla="*/ 68 w 176"/>
                <a:gd name="T59" fmla="*/ 88 h 176"/>
                <a:gd name="T60" fmla="*/ 88 w 176"/>
                <a:gd name="T61" fmla="*/ 108 h 176"/>
                <a:gd name="T62" fmla="*/ 108 w 176"/>
                <a:gd name="T63" fmla="*/ 88 h 176"/>
                <a:gd name="T64" fmla="*/ 88 w 176"/>
                <a:gd name="T65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92" y="168"/>
                  </a:moveTo>
                  <a:cubicBezTo>
                    <a:pt x="92" y="140"/>
                    <a:pt x="92" y="140"/>
                    <a:pt x="92" y="140"/>
                  </a:cubicBezTo>
                  <a:cubicBezTo>
                    <a:pt x="92" y="138"/>
                    <a:pt x="90" y="136"/>
                    <a:pt x="88" y="136"/>
                  </a:cubicBezTo>
                  <a:cubicBezTo>
                    <a:pt x="86" y="136"/>
                    <a:pt x="84" y="138"/>
                    <a:pt x="84" y="14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43" y="166"/>
                    <a:pt x="10" y="133"/>
                    <a:pt x="8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8" y="92"/>
                    <a:pt x="40" y="90"/>
                    <a:pt x="40" y="88"/>
                  </a:cubicBezTo>
                  <a:cubicBezTo>
                    <a:pt x="40" y="86"/>
                    <a:pt x="38" y="84"/>
                    <a:pt x="36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0" y="43"/>
                    <a:pt x="43" y="10"/>
                    <a:pt x="84" y="8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38"/>
                    <a:pt x="86" y="40"/>
                    <a:pt x="88" y="40"/>
                  </a:cubicBezTo>
                  <a:cubicBezTo>
                    <a:pt x="90" y="40"/>
                    <a:pt x="92" y="38"/>
                    <a:pt x="92" y="36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33" y="10"/>
                    <a:pt x="166" y="43"/>
                    <a:pt x="168" y="84"/>
                  </a:cubicBezTo>
                  <a:cubicBezTo>
                    <a:pt x="140" y="84"/>
                    <a:pt x="140" y="84"/>
                    <a:pt x="140" y="84"/>
                  </a:cubicBezTo>
                  <a:cubicBezTo>
                    <a:pt x="138" y="84"/>
                    <a:pt x="136" y="86"/>
                    <a:pt x="136" y="88"/>
                  </a:cubicBezTo>
                  <a:cubicBezTo>
                    <a:pt x="136" y="90"/>
                    <a:pt x="138" y="92"/>
                    <a:pt x="140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6" y="133"/>
                    <a:pt x="133" y="166"/>
                    <a:pt x="92" y="168"/>
                  </a:cubicBezTo>
                  <a:moveTo>
                    <a:pt x="88" y="68"/>
                  </a:moveTo>
                  <a:cubicBezTo>
                    <a:pt x="77" y="68"/>
                    <a:pt x="68" y="77"/>
                    <a:pt x="68" y="88"/>
                  </a:cubicBezTo>
                  <a:cubicBezTo>
                    <a:pt x="68" y="99"/>
                    <a:pt x="77" y="108"/>
                    <a:pt x="88" y="108"/>
                  </a:cubicBezTo>
                  <a:cubicBezTo>
                    <a:pt x="99" y="108"/>
                    <a:pt x="108" y="99"/>
                    <a:pt x="108" y="88"/>
                  </a:cubicBezTo>
                  <a:cubicBezTo>
                    <a:pt x="108" y="77"/>
                    <a:pt x="99" y="68"/>
                    <a:pt x="88" y="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793573" y="1508373"/>
            <a:ext cx="5658652" cy="940316"/>
            <a:chOff x="894377" y="1212208"/>
            <a:chExt cx="5658652" cy="940316"/>
          </a:xfrm>
        </p:grpSpPr>
        <p:grpSp>
          <p:nvGrpSpPr>
            <p:cNvPr id="55" name="Group 4"/>
            <p:cNvGrpSpPr/>
            <p:nvPr/>
          </p:nvGrpSpPr>
          <p:grpSpPr>
            <a:xfrm>
              <a:off x="894377" y="1212208"/>
              <a:ext cx="1687911" cy="472214"/>
              <a:chOff x="785813" y="2623642"/>
              <a:chExt cx="1100137" cy="307777"/>
            </a:xfrm>
          </p:grpSpPr>
          <p:sp>
            <p:nvSpPr>
              <p:cNvPr id="57" name="Rectangle: Rounded Corners 3"/>
              <p:cNvSpPr/>
              <p:nvPr/>
            </p:nvSpPr>
            <p:spPr>
              <a:xfrm>
                <a:off x="785813" y="2623642"/>
                <a:ext cx="1100137" cy="307777"/>
              </a:xfrm>
              <a:prstGeom prst="roundRect">
                <a:avLst>
                  <a:gd name="adj" fmla="val 50000"/>
                </a:avLst>
              </a:prstGeom>
              <a:solidFill>
                <a:srgbClr val="78BCC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Rectangle 36"/>
              <p:cNvSpPr/>
              <p:nvPr/>
            </p:nvSpPr>
            <p:spPr>
              <a:xfrm>
                <a:off x="805195" y="2643902"/>
                <a:ext cx="1061372" cy="259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管理端</a:t>
                </a:r>
                <a:endParaRPr kumimoji="0" lang="zh-CN" altLang="en-US" sz="2000" b="1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894377" y="1692149"/>
              <a:ext cx="565865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商品管理、订单管理、类别管理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793573" y="2733721"/>
            <a:ext cx="5582452" cy="1678821"/>
            <a:chOff x="894377" y="1212208"/>
            <a:chExt cx="5582452" cy="1678821"/>
          </a:xfrm>
        </p:grpSpPr>
        <p:grpSp>
          <p:nvGrpSpPr>
            <p:cNvPr id="60" name="Group 4"/>
            <p:cNvGrpSpPr/>
            <p:nvPr/>
          </p:nvGrpSpPr>
          <p:grpSpPr>
            <a:xfrm>
              <a:off x="894377" y="1212208"/>
              <a:ext cx="1687911" cy="472214"/>
              <a:chOff x="785813" y="2623642"/>
              <a:chExt cx="1100137" cy="307777"/>
            </a:xfrm>
          </p:grpSpPr>
          <p:sp>
            <p:nvSpPr>
              <p:cNvPr id="62" name="Rectangle: Rounded Corners 3"/>
              <p:cNvSpPr/>
              <p:nvPr/>
            </p:nvSpPr>
            <p:spPr>
              <a:xfrm>
                <a:off x="785813" y="2623642"/>
                <a:ext cx="1100137" cy="307777"/>
              </a:xfrm>
              <a:prstGeom prst="roundRect">
                <a:avLst>
                  <a:gd name="adj" fmla="val 50000"/>
                </a:avLst>
              </a:prstGeom>
              <a:solidFill>
                <a:srgbClr val="F4BDC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Rectangle 36"/>
              <p:cNvSpPr/>
              <p:nvPr/>
            </p:nvSpPr>
            <p:spPr>
              <a:xfrm>
                <a:off x="805195" y="2643902"/>
                <a:ext cx="1061372" cy="259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用户端</a:t>
                </a:r>
                <a:endParaRPr kumimoji="0" lang="zh-CN" altLang="en-US" sz="2000" b="1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894377" y="1692149"/>
              <a:ext cx="5582452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1、显示已上架的商品,可以根据类别进行筛选,支持搜索.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2、根据类别顺序字段,对类别正序排列.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3、下单功能,下单后,显示到管理端的订单管理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793573" y="4561048"/>
            <a:ext cx="5582452" cy="841257"/>
            <a:chOff x="894376" y="1380482"/>
            <a:chExt cx="5582452" cy="841257"/>
          </a:xfrm>
        </p:grpSpPr>
        <p:grpSp>
          <p:nvGrpSpPr>
            <p:cNvPr id="65" name="Group 4"/>
            <p:cNvGrpSpPr/>
            <p:nvPr/>
          </p:nvGrpSpPr>
          <p:grpSpPr>
            <a:xfrm>
              <a:off x="924222" y="1380482"/>
              <a:ext cx="1688017" cy="472214"/>
              <a:chOff x="805265" y="2733319"/>
              <a:chExt cx="1100206" cy="307777"/>
            </a:xfrm>
          </p:grpSpPr>
          <p:sp>
            <p:nvSpPr>
              <p:cNvPr id="67" name="Rectangle: Rounded Corners 3"/>
              <p:cNvSpPr/>
              <p:nvPr/>
            </p:nvSpPr>
            <p:spPr>
              <a:xfrm>
                <a:off x="805265" y="2733319"/>
                <a:ext cx="1100137" cy="307777"/>
              </a:xfrm>
              <a:prstGeom prst="roundRect">
                <a:avLst>
                  <a:gd name="adj" fmla="val 50000"/>
                </a:avLst>
              </a:prstGeom>
              <a:solidFill>
                <a:srgbClr val="FFE8D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Rectangle 36"/>
              <p:cNvSpPr/>
              <p:nvPr/>
            </p:nvSpPr>
            <p:spPr>
              <a:xfrm>
                <a:off x="844099" y="2772204"/>
                <a:ext cx="1061372" cy="259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页面美化</a:t>
                </a:r>
                <a:endParaRPr kumimoji="0" lang="en-US" sz="2000" b="1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894376" y="1761364"/>
              <a:ext cx="558245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对用户端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html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进行页面美化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成果整体概述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管理端-登录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933" t="5022" r="12933" b="6321"/>
          <a:stretch>
            <a:fillRect/>
          </a:stretch>
        </p:blipFill>
        <p:spPr>
          <a:xfrm>
            <a:off x="3217545" y="1262380"/>
            <a:ext cx="5756910" cy="5103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管理端-商品管理界面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3595" y="1422400"/>
            <a:ext cx="8004810" cy="5201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管理端-商品管理界面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710" y="1319530"/>
            <a:ext cx="8195945" cy="532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管理端-商品管理界面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340" y="1262380"/>
            <a:ext cx="8274685" cy="5374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管理端-商品管理界面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2970" y="1262380"/>
            <a:ext cx="8099425" cy="526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管理端-订单管理界面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5495" y="1262380"/>
            <a:ext cx="8335645" cy="541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kern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管理端-订单管理界面</a:t>
            </a:r>
            <a:endParaRPr lang="zh-CN" altLang="en-US" b="1" kern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085" y="1355725"/>
            <a:ext cx="8037830" cy="521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81bd901e-09b6-4dc6-a8f0-7818afeb0df9"/>
  <p:tag name="COMMONDATA" val="eyJoZGlkIjoiN2FjNjVhNTc4YjZhN2M2NTljOTQ3NWRlYTY1MWRiMmU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nlaroah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nlaroah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WPS 演示</Application>
  <PresentationFormat>宽屏</PresentationFormat>
  <Paragraphs>50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思源宋体 CN Medium</vt:lpstr>
      <vt:lpstr>汉仪书宋二KW</vt:lpstr>
      <vt:lpstr>微软雅黑</vt:lpstr>
      <vt:lpstr>汉仪旗黑</vt:lpstr>
      <vt:lpstr>思源宋体 CN Heavy</vt:lpstr>
      <vt:lpstr>微软雅黑 Light</vt:lpstr>
      <vt:lpstr>汉仪中黑KW</vt:lpstr>
      <vt:lpstr>宋体</vt:lpstr>
      <vt:lpstr>Arial Unicode MS</vt:lpstr>
      <vt:lpstr>微软雅黑</vt:lpstr>
      <vt:lpstr>Calibri</vt:lpstr>
      <vt:lpstr>Helvetica Neue</vt:lpstr>
      <vt:lpstr>第一PPT，www.1ppt.com</vt:lpstr>
      <vt:lpstr>自定义设计方案</vt:lpstr>
      <vt:lpstr>PowerPoint 演示文稿</vt:lpstr>
      <vt:lpstr>成果整体概述</vt:lpstr>
      <vt:lpstr>管理端-登录</vt:lpstr>
      <vt:lpstr>管理端-商品管理界面</vt:lpstr>
      <vt:lpstr>管理端-商品管理界面</vt:lpstr>
      <vt:lpstr>管理端-商品管理界面</vt:lpstr>
      <vt:lpstr>管理端-商品管理界面</vt:lpstr>
      <vt:lpstr>管理端-订单管理界面</vt:lpstr>
      <vt:lpstr>管理端-订单管理界面</vt:lpstr>
      <vt:lpstr>管理端-订单管理界面</vt:lpstr>
      <vt:lpstr>管理端-类别管理界面</vt:lpstr>
      <vt:lpstr>管理端-类别管理界面</vt:lpstr>
      <vt:lpstr>管理端-类别管理界面</vt:lpstr>
      <vt:lpstr>管理端-类别管理界面</vt:lpstr>
      <vt:lpstr>用户端-浏览页面</vt:lpstr>
      <vt:lpstr>用户端-选择商品界面</vt:lpstr>
      <vt:lpstr>用户端-选择商品界面</vt:lpstr>
      <vt:lpstr>用户端-下单界面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彩色动感</dc:title>
  <dc:creator>第一PPT</dc:creator>
  <cp:keywords>www.1ppt.com</cp:keywords>
  <dc:description>www.1ppt.com</dc:description>
  <cp:lastModifiedBy>张旭</cp:lastModifiedBy>
  <cp:revision>35</cp:revision>
  <dcterms:created xsi:type="dcterms:W3CDTF">2023-07-23T01:29:21Z</dcterms:created>
  <dcterms:modified xsi:type="dcterms:W3CDTF">2023-07-23T01:29:21Z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4FF604539DAD477C86ED18C12232565A_13</vt:lpwstr>
  </property>
  <property fmtid="{D5CDD505-2E9C-101B-9397-08002B2CF9AE}" pid="3" name="KSOProductBuildVer">
    <vt:lpwstr>2052-5.1.1.7676</vt:lpwstr>
  </property>
</Properties>
</file>